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1" r:id="rId2"/>
  </p:sldMasterIdLst>
  <p:notesMasterIdLst>
    <p:notesMasterId r:id="rId29"/>
  </p:notesMasterIdLst>
  <p:sldIdLst>
    <p:sldId id="261" r:id="rId3"/>
    <p:sldId id="262" r:id="rId4"/>
    <p:sldId id="263" r:id="rId5"/>
    <p:sldId id="264" r:id="rId6"/>
    <p:sldId id="285" r:id="rId7"/>
    <p:sldId id="284" r:id="rId8"/>
    <p:sldId id="265" r:id="rId9"/>
    <p:sldId id="287" r:id="rId10"/>
    <p:sldId id="266" r:id="rId11"/>
    <p:sldId id="267" r:id="rId12"/>
    <p:sldId id="28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80" r:id="rId24"/>
    <p:sldId id="281" r:id="rId25"/>
    <p:sldId id="282" r:id="rId26"/>
    <p:sldId id="286" r:id="rId27"/>
    <p:sldId id="28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59" autoAdjust="0"/>
    <p:restoredTop sz="94660"/>
  </p:normalViewPr>
  <p:slideViewPr>
    <p:cSldViewPr snapToGrid="0">
      <p:cViewPr varScale="1">
        <p:scale>
          <a:sx n="70" d="100"/>
          <a:sy n="70" d="100"/>
        </p:scale>
        <p:origin x="65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639488-9B66-42BC-91A2-BBD1330F468A}" type="datetimeFigureOut">
              <a:rPr lang="en-IN" smtClean="0"/>
              <a:t>25-07-2022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93B387-E629-4632-BF12-F212415504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4018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5813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3167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478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7399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744267" y="2655767"/>
            <a:ext cx="5634800" cy="15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7466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7466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7466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7466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7466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7466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7466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7466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7466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8515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atercolor texture">
  <p:cSld name="Watercolor texture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203212" y="6333201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849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5744267" y="2314333"/>
            <a:ext cx="55336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5333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53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53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53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53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53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53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53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53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744267" y="3989936"/>
            <a:ext cx="5533600" cy="104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1333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2pPr>
            <a:lvl3pPr lvl="2" rtl="0">
              <a:spcBef>
                <a:spcPts val="1333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3pPr>
            <a:lvl4pPr lvl="3" rtl="0">
              <a:spcBef>
                <a:spcPts val="1333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4pPr>
            <a:lvl5pPr lvl="4" rtl="0">
              <a:spcBef>
                <a:spcPts val="1333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5pPr>
            <a:lvl6pPr lvl="5" rtl="0">
              <a:spcBef>
                <a:spcPts val="1333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6pPr>
            <a:lvl7pPr lvl="6" rtl="0">
              <a:spcBef>
                <a:spcPts val="1333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7pPr>
            <a:lvl8pPr lvl="7" rtl="0">
              <a:spcBef>
                <a:spcPts val="1333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8pPr>
            <a:lvl9pPr lvl="8" rtl="0">
              <a:spcBef>
                <a:spcPts val="1333"/>
              </a:spcBef>
              <a:spcAft>
                <a:spcPts val="1333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13276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>
            <a:off x="4557100" y="267"/>
            <a:ext cx="7634800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chemeClr val="lt1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5845867" y="850400"/>
            <a:ext cx="5463200" cy="252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 rtl="0">
              <a:spcBef>
                <a:spcPts val="0"/>
              </a:spcBef>
              <a:spcAft>
                <a:spcPts val="0"/>
              </a:spcAft>
              <a:buSzPts val="2400"/>
              <a:buChar char="⪢"/>
              <a:defRPr sz="3200" i="1"/>
            </a:lvl1pPr>
            <a:lvl2pPr marL="1219170" lvl="1" indent="-507987" rtl="0">
              <a:spcBef>
                <a:spcPts val="1333"/>
              </a:spcBef>
              <a:spcAft>
                <a:spcPts val="0"/>
              </a:spcAft>
              <a:buSzPts val="2400"/>
              <a:buChar char="○"/>
              <a:defRPr sz="3200" i="1"/>
            </a:lvl2pPr>
            <a:lvl3pPr marL="1828754" lvl="2" indent="-507987" rtl="0">
              <a:spcBef>
                <a:spcPts val="1333"/>
              </a:spcBef>
              <a:spcAft>
                <a:spcPts val="0"/>
              </a:spcAft>
              <a:buSzPts val="2400"/>
              <a:buChar char="■"/>
              <a:defRPr sz="3200" i="1"/>
            </a:lvl3pPr>
            <a:lvl4pPr marL="2438339" lvl="3" indent="-507987" rtl="0">
              <a:spcBef>
                <a:spcPts val="1333"/>
              </a:spcBef>
              <a:spcAft>
                <a:spcPts val="0"/>
              </a:spcAft>
              <a:buSzPts val="2400"/>
              <a:buChar char="●"/>
              <a:defRPr sz="3200" i="1"/>
            </a:lvl4pPr>
            <a:lvl5pPr marL="3047924" lvl="4" indent="-507987" rtl="0">
              <a:spcBef>
                <a:spcPts val="1333"/>
              </a:spcBef>
              <a:spcAft>
                <a:spcPts val="0"/>
              </a:spcAft>
              <a:buSzPts val="2400"/>
              <a:buChar char="○"/>
              <a:defRPr sz="3200" i="1"/>
            </a:lvl5pPr>
            <a:lvl6pPr marL="3657509" lvl="5" indent="-507987" rtl="0">
              <a:spcBef>
                <a:spcPts val="1333"/>
              </a:spcBef>
              <a:spcAft>
                <a:spcPts val="0"/>
              </a:spcAft>
              <a:buSzPts val="2400"/>
              <a:buChar char="■"/>
              <a:defRPr sz="3200" i="1"/>
            </a:lvl6pPr>
            <a:lvl7pPr marL="4267093" lvl="6" indent="-507987" rtl="0">
              <a:spcBef>
                <a:spcPts val="1333"/>
              </a:spcBef>
              <a:spcAft>
                <a:spcPts val="0"/>
              </a:spcAft>
              <a:buSzPts val="2400"/>
              <a:buChar char="●"/>
              <a:defRPr sz="3200" i="1"/>
            </a:lvl7pPr>
            <a:lvl8pPr marL="4876678" lvl="7" indent="-507987" rtl="0">
              <a:spcBef>
                <a:spcPts val="1333"/>
              </a:spcBef>
              <a:spcAft>
                <a:spcPts val="0"/>
              </a:spcAft>
              <a:buSzPts val="2400"/>
              <a:buChar char="○"/>
              <a:defRPr sz="3200" i="1"/>
            </a:lvl8pPr>
            <a:lvl9pPr marL="5486263" lvl="8" indent="-507987">
              <a:spcBef>
                <a:spcPts val="1333"/>
              </a:spcBef>
              <a:spcAft>
                <a:spcPts val="1333"/>
              </a:spcAft>
              <a:buSzPts val="2400"/>
              <a:buChar char="■"/>
              <a:defRPr sz="3200" i="1"/>
            </a:lvl9pPr>
          </a:lstStyle>
          <a:p>
            <a:endParaRPr/>
          </a:p>
        </p:txBody>
      </p:sp>
      <p:sp>
        <p:nvSpPr>
          <p:cNvPr id="17" name="Google Shape;17;p4"/>
          <p:cNvSpPr txBox="1"/>
          <p:nvPr/>
        </p:nvSpPr>
        <p:spPr>
          <a:xfrm>
            <a:off x="5134667" y="635433"/>
            <a:ext cx="16564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9600" kern="0">
                <a:solidFill>
                  <a:srgbClr val="8FC6EF"/>
                </a:solidFill>
                <a:latin typeface="Kalam"/>
                <a:ea typeface="Kalam"/>
                <a:cs typeface="Kalam"/>
                <a:sym typeface="Kalam"/>
              </a:rPr>
              <a:t>“</a:t>
            </a:r>
            <a:endParaRPr sz="9600" kern="0">
              <a:solidFill>
                <a:srgbClr val="8FC6EF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203212" y="6333201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498BE4"/>
                </a:solidFill>
              </a:rPr>
              <a:pPr/>
              <a:t>‹#›</a:t>
            </a:fld>
            <a:endParaRPr>
              <a:solidFill>
                <a:srgbClr val="498B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636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5487600" y="274633"/>
            <a:ext cx="60948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5487600" y="1784400"/>
            <a:ext cx="6094800" cy="454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>
              <a:spcBef>
                <a:spcPts val="0"/>
              </a:spcBef>
              <a:spcAft>
                <a:spcPts val="0"/>
              </a:spcAft>
              <a:buSzPts val="2000"/>
              <a:buChar char="⪢"/>
              <a:defRPr/>
            </a:lvl1pPr>
            <a:lvl2pPr marL="1219170" lvl="1" indent="-474121">
              <a:spcBef>
                <a:spcPts val="1333"/>
              </a:spcBef>
              <a:spcAft>
                <a:spcPts val="0"/>
              </a:spcAft>
              <a:buSzPts val="2000"/>
              <a:buChar char="○"/>
              <a:defRPr/>
            </a:lvl2pPr>
            <a:lvl3pPr marL="1828754" lvl="2" indent="-474121">
              <a:spcBef>
                <a:spcPts val="1333"/>
              </a:spcBef>
              <a:spcAft>
                <a:spcPts val="0"/>
              </a:spcAft>
              <a:buSzPts val="2000"/>
              <a:buChar char="■"/>
              <a:defRPr/>
            </a:lvl3pPr>
            <a:lvl4pPr marL="2438339" lvl="3" indent="-474121">
              <a:spcBef>
                <a:spcPts val="1333"/>
              </a:spcBef>
              <a:spcAft>
                <a:spcPts val="0"/>
              </a:spcAft>
              <a:buSzPts val="2000"/>
              <a:buChar char="●"/>
              <a:defRPr/>
            </a:lvl4pPr>
            <a:lvl5pPr marL="3047924" lvl="4" indent="-474121">
              <a:spcBef>
                <a:spcPts val="1333"/>
              </a:spcBef>
              <a:spcAft>
                <a:spcPts val="0"/>
              </a:spcAft>
              <a:buSzPts val="2000"/>
              <a:buChar char="○"/>
              <a:defRPr/>
            </a:lvl5pPr>
            <a:lvl6pPr marL="3657509" lvl="5" indent="-474121">
              <a:spcBef>
                <a:spcPts val="1333"/>
              </a:spcBef>
              <a:spcAft>
                <a:spcPts val="0"/>
              </a:spcAft>
              <a:buSzPts val="2000"/>
              <a:buChar char="■"/>
              <a:defRPr/>
            </a:lvl6pPr>
            <a:lvl7pPr marL="4267093" lvl="6" indent="-474121">
              <a:spcBef>
                <a:spcPts val="1333"/>
              </a:spcBef>
              <a:spcAft>
                <a:spcPts val="0"/>
              </a:spcAft>
              <a:buSzPts val="2000"/>
              <a:buChar char="●"/>
              <a:defRPr/>
            </a:lvl7pPr>
            <a:lvl8pPr marL="4876678" lvl="7" indent="-474121">
              <a:spcBef>
                <a:spcPts val="1333"/>
              </a:spcBef>
              <a:spcAft>
                <a:spcPts val="0"/>
              </a:spcAft>
              <a:buSzPts val="2000"/>
              <a:buChar char="○"/>
              <a:defRPr/>
            </a:lvl8pPr>
            <a:lvl9pPr marL="5486263" lvl="8" indent="-474121">
              <a:spcBef>
                <a:spcPts val="1333"/>
              </a:spcBef>
              <a:spcAft>
                <a:spcPts val="1333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203212" y="6333201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498BE4"/>
                </a:solidFill>
              </a:rPr>
              <a:pPr/>
              <a:t>‹#›</a:t>
            </a:fld>
            <a:endParaRPr>
              <a:solidFill>
                <a:srgbClr val="498B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103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3805533" y="274633"/>
            <a:ext cx="77768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3805567" y="1777500"/>
            <a:ext cx="3774800" cy="461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⪢"/>
              <a:defRPr sz="2400"/>
            </a:lvl1pPr>
            <a:lvl2pPr marL="1219170" lvl="1" indent="-457189">
              <a:spcBef>
                <a:spcPts val="1333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>
              <a:spcBef>
                <a:spcPts val="1333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>
              <a:spcBef>
                <a:spcPts val="1333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>
              <a:spcBef>
                <a:spcPts val="1333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>
              <a:spcBef>
                <a:spcPts val="1333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>
              <a:spcBef>
                <a:spcPts val="1333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1333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1333"/>
              </a:spcBef>
              <a:spcAft>
                <a:spcPts val="1333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2"/>
          </p:nvPr>
        </p:nvSpPr>
        <p:spPr>
          <a:xfrm>
            <a:off x="7807633" y="1777500"/>
            <a:ext cx="3774800" cy="461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⪢"/>
              <a:defRPr sz="2400"/>
            </a:lvl1pPr>
            <a:lvl2pPr marL="1219170" lvl="1" indent="-457189">
              <a:spcBef>
                <a:spcPts val="1333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>
              <a:spcBef>
                <a:spcPts val="1333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>
              <a:spcBef>
                <a:spcPts val="1333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>
              <a:spcBef>
                <a:spcPts val="1333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>
              <a:spcBef>
                <a:spcPts val="1333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>
              <a:spcBef>
                <a:spcPts val="1333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1333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1333"/>
              </a:spcBef>
              <a:spcAft>
                <a:spcPts val="1333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203212" y="6333201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0615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805533" y="274633"/>
            <a:ext cx="77768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805533" y="1777500"/>
            <a:ext cx="2479200" cy="461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SzPts val="1600"/>
              <a:buChar char="⪢"/>
              <a:defRPr sz="2133"/>
            </a:lvl1pPr>
            <a:lvl2pPr marL="1219170" lvl="1" indent="-440256" rtl="0">
              <a:spcBef>
                <a:spcPts val="1333"/>
              </a:spcBef>
              <a:spcAft>
                <a:spcPts val="0"/>
              </a:spcAft>
              <a:buSzPts val="1600"/>
              <a:buChar char="○"/>
              <a:defRPr sz="2133"/>
            </a:lvl2pPr>
            <a:lvl3pPr marL="1828754" lvl="2" indent="-440256" rtl="0">
              <a:spcBef>
                <a:spcPts val="1333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339" lvl="3" indent="-440256" rtl="0">
              <a:spcBef>
                <a:spcPts val="1333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rtl="0">
              <a:spcBef>
                <a:spcPts val="1333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spcBef>
                <a:spcPts val="1333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spcBef>
                <a:spcPts val="1333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1333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1333"/>
              </a:spcBef>
              <a:spcAft>
                <a:spcPts val="1333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2"/>
          </p:nvPr>
        </p:nvSpPr>
        <p:spPr>
          <a:xfrm>
            <a:off x="6411648" y="1777500"/>
            <a:ext cx="2479200" cy="461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SzPts val="1600"/>
              <a:buChar char="⪢"/>
              <a:defRPr sz="2133"/>
            </a:lvl1pPr>
            <a:lvl2pPr marL="1219170" lvl="1" indent="-440256" rtl="0">
              <a:spcBef>
                <a:spcPts val="1333"/>
              </a:spcBef>
              <a:spcAft>
                <a:spcPts val="0"/>
              </a:spcAft>
              <a:buSzPts val="1600"/>
              <a:buChar char="○"/>
              <a:defRPr sz="2133"/>
            </a:lvl2pPr>
            <a:lvl3pPr marL="1828754" lvl="2" indent="-440256" rtl="0">
              <a:spcBef>
                <a:spcPts val="1333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339" lvl="3" indent="-440256" rtl="0">
              <a:spcBef>
                <a:spcPts val="1333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rtl="0">
              <a:spcBef>
                <a:spcPts val="1333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spcBef>
                <a:spcPts val="1333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spcBef>
                <a:spcPts val="1333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1333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1333"/>
              </a:spcBef>
              <a:spcAft>
                <a:spcPts val="1333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3"/>
          </p:nvPr>
        </p:nvSpPr>
        <p:spPr>
          <a:xfrm>
            <a:off x="9017764" y="1777500"/>
            <a:ext cx="2479200" cy="461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SzPts val="1600"/>
              <a:buChar char="⪢"/>
              <a:defRPr sz="2133"/>
            </a:lvl1pPr>
            <a:lvl2pPr marL="1219170" lvl="1" indent="-440256" rtl="0">
              <a:spcBef>
                <a:spcPts val="1333"/>
              </a:spcBef>
              <a:spcAft>
                <a:spcPts val="0"/>
              </a:spcAft>
              <a:buSzPts val="1600"/>
              <a:buChar char="○"/>
              <a:defRPr sz="2133"/>
            </a:lvl2pPr>
            <a:lvl3pPr marL="1828754" lvl="2" indent="-440256" rtl="0">
              <a:spcBef>
                <a:spcPts val="1333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339" lvl="3" indent="-440256" rtl="0">
              <a:spcBef>
                <a:spcPts val="1333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rtl="0">
              <a:spcBef>
                <a:spcPts val="1333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spcBef>
                <a:spcPts val="1333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spcBef>
                <a:spcPts val="1333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1333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1333"/>
              </a:spcBef>
              <a:spcAft>
                <a:spcPts val="1333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203212" y="6333201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4539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5487600" y="274633"/>
            <a:ext cx="60948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203212" y="6333201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498BE4"/>
                </a:solidFill>
              </a:rPr>
              <a:pPr/>
              <a:t>‹#›</a:t>
            </a:fld>
            <a:endParaRPr>
              <a:solidFill>
                <a:srgbClr val="498B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667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5487600" y="5875067"/>
            <a:ext cx="6094800" cy="69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>
              <a:spcBef>
                <a:spcPts val="480"/>
              </a:spcBef>
              <a:spcAft>
                <a:spcPts val="1333"/>
              </a:spcAft>
              <a:buSzPts val="1600"/>
              <a:buNone/>
              <a:defRPr sz="2133"/>
            </a:lvl1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203212" y="6333201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498BE4"/>
                </a:solidFill>
              </a:rPr>
              <a:pPr/>
              <a:t>‹#›</a:t>
            </a:fld>
            <a:endParaRPr>
              <a:solidFill>
                <a:srgbClr val="498B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9084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atercolor texture">
  <p:cSld name="Watercolor texture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203212" y="6333201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938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5744267" y="2314333"/>
            <a:ext cx="55336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5333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53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53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53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53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53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53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53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53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744267" y="3989936"/>
            <a:ext cx="5533600" cy="104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1333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2pPr>
            <a:lvl3pPr lvl="2" rtl="0">
              <a:spcBef>
                <a:spcPts val="1333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3pPr>
            <a:lvl4pPr lvl="3" rtl="0">
              <a:spcBef>
                <a:spcPts val="1333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4pPr>
            <a:lvl5pPr lvl="4" rtl="0">
              <a:spcBef>
                <a:spcPts val="1333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5pPr>
            <a:lvl6pPr lvl="5" rtl="0">
              <a:spcBef>
                <a:spcPts val="1333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6pPr>
            <a:lvl7pPr lvl="6" rtl="0">
              <a:spcBef>
                <a:spcPts val="1333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7pPr>
            <a:lvl8pPr lvl="7" rtl="0">
              <a:spcBef>
                <a:spcPts val="1333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8pPr>
            <a:lvl9pPr lvl="8" rtl="0">
              <a:spcBef>
                <a:spcPts val="1333"/>
              </a:spcBef>
              <a:spcAft>
                <a:spcPts val="1333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03484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>
            <a:off x="4557100" y="267"/>
            <a:ext cx="7634800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chemeClr val="lt1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5845867" y="850400"/>
            <a:ext cx="5463200" cy="252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 rtl="0">
              <a:spcBef>
                <a:spcPts val="0"/>
              </a:spcBef>
              <a:spcAft>
                <a:spcPts val="0"/>
              </a:spcAft>
              <a:buSzPts val="2400"/>
              <a:buChar char="⪢"/>
              <a:defRPr sz="3200" i="1"/>
            </a:lvl1pPr>
            <a:lvl2pPr marL="1219170" lvl="1" indent="-507987" rtl="0">
              <a:spcBef>
                <a:spcPts val="1333"/>
              </a:spcBef>
              <a:spcAft>
                <a:spcPts val="0"/>
              </a:spcAft>
              <a:buSzPts val="2400"/>
              <a:buChar char="○"/>
              <a:defRPr sz="3200" i="1"/>
            </a:lvl2pPr>
            <a:lvl3pPr marL="1828754" lvl="2" indent="-507987" rtl="0">
              <a:spcBef>
                <a:spcPts val="1333"/>
              </a:spcBef>
              <a:spcAft>
                <a:spcPts val="0"/>
              </a:spcAft>
              <a:buSzPts val="2400"/>
              <a:buChar char="■"/>
              <a:defRPr sz="3200" i="1"/>
            </a:lvl3pPr>
            <a:lvl4pPr marL="2438339" lvl="3" indent="-507987" rtl="0">
              <a:spcBef>
                <a:spcPts val="1333"/>
              </a:spcBef>
              <a:spcAft>
                <a:spcPts val="0"/>
              </a:spcAft>
              <a:buSzPts val="2400"/>
              <a:buChar char="●"/>
              <a:defRPr sz="3200" i="1"/>
            </a:lvl4pPr>
            <a:lvl5pPr marL="3047924" lvl="4" indent="-507987" rtl="0">
              <a:spcBef>
                <a:spcPts val="1333"/>
              </a:spcBef>
              <a:spcAft>
                <a:spcPts val="0"/>
              </a:spcAft>
              <a:buSzPts val="2400"/>
              <a:buChar char="○"/>
              <a:defRPr sz="3200" i="1"/>
            </a:lvl5pPr>
            <a:lvl6pPr marL="3657509" lvl="5" indent="-507987" rtl="0">
              <a:spcBef>
                <a:spcPts val="1333"/>
              </a:spcBef>
              <a:spcAft>
                <a:spcPts val="0"/>
              </a:spcAft>
              <a:buSzPts val="2400"/>
              <a:buChar char="■"/>
              <a:defRPr sz="3200" i="1"/>
            </a:lvl6pPr>
            <a:lvl7pPr marL="4267093" lvl="6" indent="-507987" rtl="0">
              <a:spcBef>
                <a:spcPts val="1333"/>
              </a:spcBef>
              <a:spcAft>
                <a:spcPts val="0"/>
              </a:spcAft>
              <a:buSzPts val="2400"/>
              <a:buChar char="●"/>
              <a:defRPr sz="3200" i="1"/>
            </a:lvl7pPr>
            <a:lvl8pPr marL="4876678" lvl="7" indent="-507987" rtl="0">
              <a:spcBef>
                <a:spcPts val="1333"/>
              </a:spcBef>
              <a:spcAft>
                <a:spcPts val="0"/>
              </a:spcAft>
              <a:buSzPts val="2400"/>
              <a:buChar char="○"/>
              <a:defRPr sz="3200" i="1"/>
            </a:lvl8pPr>
            <a:lvl9pPr marL="5486263" lvl="8" indent="-507987">
              <a:spcBef>
                <a:spcPts val="1333"/>
              </a:spcBef>
              <a:spcAft>
                <a:spcPts val="1333"/>
              </a:spcAft>
              <a:buSzPts val="2400"/>
              <a:buChar char="■"/>
              <a:defRPr sz="3200" i="1"/>
            </a:lvl9pPr>
          </a:lstStyle>
          <a:p>
            <a:endParaRPr/>
          </a:p>
        </p:txBody>
      </p:sp>
      <p:sp>
        <p:nvSpPr>
          <p:cNvPr id="17" name="Google Shape;17;p4"/>
          <p:cNvSpPr txBox="1"/>
          <p:nvPr/>
        </p:nvSpPr>
        <p:spPr>
          <a:xfrm>
            <a:off x="5134667" y="635433"/>
            <a:ext cx="16564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9600" kern="0">
                <a:solidFill>
                  <a:srgbClr val="8FC6EF"/>
                </a:solidFill>
                <a:latin typeface="Kalam"/>
                <a:ea typeface="Kalam"/>
                <a:cs typeface="Kalam"/>
                <a:sym typeface="Kalam"/>
              </a:rPr>
              <a:t>“</a:t>
            </a:r>
            <a:endParaRPr sz="9600" kern="0">
              <a:solidFill>
                <a:srgbClr val="8FC6EF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203212" y="6333201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498BE4"/>
                </a:solidFill>
              </a:rPr>
              <a:pPr/>
              <a:t>‹#›</a:t>
            </a:fld>
            <a:endParaRPr>
              <a:solidFill>
                <a:srgbClr val="498B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107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5487600" y="274633"/>
            <a:ext cx="60948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5487600" y="1784400"/>
            <a:ext cx="6094800" cy="454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>
              <a:spcBef>
                <a:spcPts val="0"/>
              </a:spcBef>
              <a:spcAft>
                <a:spcPts val="0"/>
              </a:spcAft>
              <a:buSzPts val="2000"/>
              <a:buChar char="⪢"/>
              <a:defRPr/>
            </a:lvl1pPr>
            <a:lvl2pPr marL="1219170" lvl="1" indent="-474121">
              <a:spcBef>
                <a:spcPts val="1333"/>
              </a:spcBef>
              <a:spcAft>
                <a:spcPts val="0"/>
              </a:spcAft>
              <a:buSzPts val="2000"/>
              <a:buChar char="○"/>
              <a:defRPr/>
            </a:lvl2pPr>
            <a:lvl3pPr marL="1828754" lvl="2" indent="-474121">
              <a:spcBef>
                <a:spcPts val="1333"/>
              </a:spcBef>
              <a:spcAft>
                <a:spcPts val="0"/>
              </a:spcAft>
              <a:buSzPts val="2000"/>
              <a:buChar char="■"/>
              <a:defRPr/>
            </a:lvl3pPr>
            <a:lvl4pPr marL="2438339" lvl="3" indent="-474121">
              <a:spcBef>
                <a:spcPts val="1333"/>
              </a:spcBef>
              <a:spcAft>
                <a:spcPts val="0"/>
              </a:spcAft>
              <a:buSzPts val="2000"/>
              <a:buChar char="●"/>
              <a:defRPr/>
            </a:lvl4pPr>
            <a:lvl5pPr marL="3047924" lvl="4" indent="-474121">
              <a:spcBef>
                <a:spcPts val="1333"/>
              </a:spcBef>
              <a:spcAft>
                <a:spcPts val="0"/>
              </a:spcAft>
              <a:buSzPts val="2000"/>
              <a:buChar char="○"/>
              <a:defRPr/>
            </a:lvl5pPr>
            <a:lvl6pPr marL="3657509" lvl="5" indent="-474121">
              <a:spcBef>
                <a:spcPts val="1333"/>
              </a:spcBef>
              <a:spcAft>
                <a:spcPts val="0"/>
              </a:spcAft>
              <a:buSzPts val="2000"/>
              <a:buChar char="■"/>
              <a:defRPr/>
            </a:lvl6pPr>
            <a:lvl7pPr marL="4267093" lvl="6" indent="-474121">
              <a:spcBef>
                <a:spcPts val="1333"/>
              </a:spcBef>
              <a:spcAft>
                <a:spcPts val="0"/>
              </a:spcAft>
              <a:buSzPts val="2000"/>
              <a:buChar char="●"/>
              <a:defRPr/>
            </a:lvl7pPr>
            <a:lvl8pPr marL="4876678" lvl="7" indent="-474121">
              <a:spcBef>
                <a:spcPts val="1333"/>
              </a:spcBef>
              <a:spcAft>
                <a:spcPts val="0"/>
              </a:spcAft>
              <a:buSzPts val="2000"/>
              <a:buChar char="○"/>
              <a:defRPr/>
            </a:lvl8pPr>
            <a:lvl9pPr marL="5486263" lvl="8" indent="-474121">
              <a:spcBef>
                <a:spcPts val="1333"/>
              </a:spcBef>
              <a:spcAft>
                <a:spcPts val="1333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203212" y="6333201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498BE4"/>
                </a:solidFill>
              </a:rPr>
              <a:pPr/>
              <a:t>‹#›</a:t>
            </a:fld>
            <a:endParaRPr>
              <a:solidFill>
                <a:srgbClr val="498B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534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3805533" y="274633"/>
            <a:ext cx="77768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3805567" y="1777500"/>
            <a:ext cx="3774800" cy="461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⪢"/>
              <a:defRPr sz="2400"/>
            </a:lvl1pPr>
            <a:lvl2pPr marL="1219170" lvl="1" indent="-457189">
              <a:spcBef>
                <a:spcPts val="1333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>
              <a:spcBef>
                <a:spcPts val="1333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>
              <a:spcBef>
                <a:spcPts val="1333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>
              <a:spcBef>
                <a:spcPts val="1333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>
              <a:spcBef>
                <a:spcPts val="1333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>
              <a:spcBef>
                <a:spcPts val="1333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1333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1333"/>
              </a:spcBef>
              <a:spcAft>
                <a:spcPts val="1333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2"/>
          </p:nvPr>
        </p:nvSpPr>
        <p:spPr>
          <a:xfrm>
            <a:off x="7807633" y="1777500"/>
            <a:ext cx="3774800" cy="461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⪢"/>
              <a:defRPr sz="2400"/>
            </a:lvl1pPr>
            <a:lvl2pPr marL="1219170" lvl="1" indent="-457189">
              <a:spcBef>
                <a:spcPts val="1333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>
              <a:spcBef>
                <a:spcPts val="1333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>
              <a:spcBef>
                <a:spcPts val="1333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>
              <a:spcBef>
                <a:spcPts val="1333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>
              <a:spcBef>
                <a:spcPts val="1333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>
              <a:spcBef>
                <a:spcPts val="1333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1333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1333"/>
              </a:spcBef>
              <a:spcAft>
                <a:spcPts val="1333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203212" y="6333201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967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805533" y="274633"/>
            <a:ext cx="77768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805533" y="1777500"/>
            <a:ext cx="2479200" cy="461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SzPts val="1600"/>
              <a:buChar char="⪢"/>
              <a:defRPr sz="2133"/>
            </a:lvl1pPr>
            <a:lvl2pPr marL="1219170" lvl="1" indent="-440256" rtl="0">
              <a:spcBef>
                <a:spcPts val="1333"/>
              </a:spcBef>
              <a:spcAft>
                <a:spcPts val="0"/>
              </a:spcAft>
              <a:buSzPts val="1600"/>
              <a:buChar char="○"/>
              <a:defRPr sz="2133"/>
            </a:lvl2pPr>
            <a:lvl3pPr marL="1828754" lvl="2" indent="-440256" rtl="0">
              <a:spcBef>
                <a:spcPts val="1333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339" lvl="3" indent="-440256" rtl="0">
              <a:spcBef>
                <a:spcPts val="1333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rtl="0">
              <a:spcBef>
                <a:spcPts val="1333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spcBef>
                <a:spcPts val="1333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spcBef>
                <a:spcPts val="1333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1333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1333"/>
              </a:spcBef>
              <a:spcAft>
                <a:spcPts val="1333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2"/>
          </p:nvPr>
        </p:nvSpPr>
        <p:spPr>
          <a:xfrm>
            <a:off x="6411648" y="1777500"/>
            <a:ext cx="2479200" cy="461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SzPts val="1600"/>
              <a:buChar char="⪢"/>
              <a:defRPr sz="2133"/>
            </a:lvl1pPr>
            <a:lvl2pPr marL="1219170" lvl="1" indent="-440256" rtl="0">
              <a:spcBef>
                <a:spcPts val="1333"/>
              </a:spcBef>
              <a:spcAft>
                <a:spcPts val="0"/>
              </a:spcAft>
              <a:buSzPts val="1600"/>
              <a:buChar char="○"/>
              <a:defRPr sz="2133"/>
            </a:lvl2pPr>
            <a:lvl3pPr marL="1828754" lvl="2" indent="-440256" rtl="0">
              <a:spcBef>
                <a:spcPts val="1333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339" lvl="3" indent="-440256" rtl="0">
              <a:spcBef>
                <a:spcPts val="1333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rtl="0">
              <a:spcBef>
                <a:spcPts val="1333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spcBef>
                <a:spcPts val="1333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spcBef>
                <a:spcPts val="1333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1333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1333"/>
              </a:spcBef>
              <a:spcAft>
                <a:spcPts val="1333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3"/>
          </p:nvPr>
        </p:nvSpPr>
        <p:spPr>
          <a:xfrm>
            <a:off x="9017764" y="1777500"/>
            <a:ext cx="2479200" cy="461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SzPts val="1600"/>
              <a:buChar char="⪢"/>
              <a:defRPr sz="2133"/>
            </a:lvl1pPr>
            <a:lvl2pPr marL="1219170" lvl="1" indent="-440256" rtl="0">
              <a:spcBef>
                <a:spcPts val="1333"/>
              </a:spcBef>
              <a:spcAft>
                <a:spcPts val="0"/>
              </a:spcAft>
              <a:buSzPts val="1600"/>
              <a:buChar char="○"/>
              <a:defRPr sz="2133"/>
            </a:lvl2pPr>
            <a:lvl3pPr marL="1828754" lvl="2" indent="-440256" rtl="0">
              <a:spcBef>
                <a:spcPts val="1333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339" lvl="3" indent="-440256" rtl="0">
              <a:spcBef>
                <a:spcPts val="1333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rtl="0">
              <a:spcBef>
                <a:spcPts val="1333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spcBef>
                <a:spcPts val="1333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spcBef>
                <a:spcPts val="1333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1333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1333"/>
              </a:spcBef>
              <a:spcAft>
                <a:spcPts val="1333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203212" y="6333201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622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5487600" y="274633"/>
            <a:ext cx="60948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203212" y="6333201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498BE4"/>
                </a:solidFill>
              </a:rPr>
              <a:pPr/>
              <a:t>‹#›</a:t>
            </a:fld>
            <a:endParaRPr>
              <a:solidFill>
                <a:srgbClr val="498B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553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5487600" y="5875067"/>
            <a:ext cx="6094800" cy="69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>
              <a:spcBef>
                <a:spcPts val="480"/>
              </a:spcBef>
              <a:spcAft>
                <a:spcPts val="1333"/>
              </a:spcAft>
              <a:buSzPts val="1600"/>
              <a:buNone/>
              <a:defRPr sz="2133"/>
            </a:lvl1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203212" y="6333201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498BE4"/>
                </a:solidFill>
              </a:rPr>
              <a:pPr/>
              <a:t>‹#›</a:t>
            </a:fld>
            <a:endParaRPr>
              <a:solidFill>
                <a:srgbClr val="498B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265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sldNum" idx="12"/>
          </p:nvPr>
        </p:nvSpPr>
        <p:spPr>
          <a:xfrm>
            <a:off x="203212" y="6333201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498BE4"/>
                </a:solidFill>
              </a:rPr>
              <a:pPr/>
              <a:t>‹#›</a:t>
            </a:fld>
            <a:endParaRPr>
              <a:solidFill>
                <a:srgbClr val="498B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689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14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87600" y="274633"/>
            <a:ext cx="6094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87600" y="1784400"/>
            <a:ext cx="6094800" cy="45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erriweather"/>
              <a:buChar char="⪢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lvl="1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erriweather"/>
              <a:buChar char="○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lvl="2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erriweather"/>
              <a:buChar char="■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lvl="3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●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lvl="4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○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lvl="5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■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lvl="6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●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lvl="7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○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lvl="8" indent="-3556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Merriweather"/>
              <a:buChar char="■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2032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 sz="1733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>
              <a:buNone/>
              <a:defRPr sz="1733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2pPr>
            <a:lvl3pPr lvl="2">
              <a:buNone/>
              <a:defRPr sz="1733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3pPr>
            <a:lvl4pPr lvl="3">
              <a:buNone/>
              <a:defRPr sz="1733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4pPr>
            <a:lvl5pPr lvl="4">
              <a:buNone/>
              <a:defRPr sz="1733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5pPr>
            <a:lvl6pPr lvl="5">
              <a:buNone/>
              <a:defRPr sz="1733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6pPr>
            <a:lvl7pPr lvl="6">
              <a:buNone/>
              <a:defRPr sz="1733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7pPr>
            <a:lvl8pPr lvl="7">
              <a:buNone/>
              <a:defRPr sz="1733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8pPr>
            <a:lvl9pPr lvl="8">
              <a:buNone/>
              <a:defRPr sz="1733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kern="0">
                <a:solidFill>
                  <a:srgbClr val="498BE4"/>
                </a:solidFill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kern="0">
              <a:solidFill>
                <a:srgbClr val="498B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33321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87600" y="274633"/>
            <a:ext cx="6094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87600" y="1784400"/>
            <a:ext cx="6094800" cy="45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erriweather"/>
              <a:buChar char="⪢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lvl="1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erriweather"/>
              <a:buChar char="○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lvl="2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erriweather"/>
              <a:buChar char="■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lvl="3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●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lvl="4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○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lvl="5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■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lvl="6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●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lvl="7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○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lvl="8" indent="-3556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Merriweather"/>
              <a:buChar char="■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203212" y="63332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 sz="1733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>
              <a:buNone/>
              <a:defRPr sz="1733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2pPr>
            <a:lvl3pPr lvl="2">
              <a:buNone/>
              <a:defRPr sz="1733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3pPr>
            <a:lvl4pPr lvl="3">
              <a:buNone/>
              <a:defRPr sz="1733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4pPr>
            <a:lvl5pPr lvl="4">
              <a:buNone/>
              <a:defRPr sz="1733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5pPr>
            <a:lvl6pPr lvl="5">
              <a:buNone/>
              <a:defRPr sz="1733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6pPr>
            <a:lvl7pPr lvl="6">
              <a:buNone/>
              <a:defRPr sz="1733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7pPr>
            <a:lvl8pPr lvl="7">
              <a:buNone/>
              <a:defRPr sz="1733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8pPr>
            <a:lvl9pPr lvl="8">
              <a:buNone/>
              <a:defRPr sz="1733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kern="0">
                <a:solidFill>
                  <a:srgbClr val="498BE4"/>
                </a:solidFill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kern="0">
              <a:solidFill>
                <a:srgbClr val="498B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23768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1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how.com/Calculate-Sales-Tax" TargetMode="External"/><Relationship Id="rId2" Type="http://schemas.openxmlformats.org/officeDocument/2006/relationships/hyperlink" Target="https://www.w3schools.com/python/matplotlib_plotting.asp" TargetMode="Externa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youtu.be/6Z9b5nJTGgs" TargetMode="External"/><Relationship Id="rId4" Type="http://schemas.openxmlformats.org/officeDocument/2006/relationships/hyperlink" Target="https://www.insider.com/countries-that-require-a-tourist-tax-2019-2#france-has-a-taxe-de-sjour-4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ctrTitle" idx="4294967295"/>
          </p:nvPr>
        </p:nvSpPr>
        <p:spPr>
          <a:xfrm>
            <a:off x="5420366" y="2052097"/>
            <a:ext cx="8147488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7200" b="1" dirty="0">
                <a:solidFill>
                  <a:schemeClr val="accent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Travel Rhythm</a:t>
            </a:r>
            <a:endParaRPr sz="7200" b="1" dirty="0">
              <a:solidFill>
                <a:schemeClr val="accent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4294967295"/>
          </p:nvPr>
        </p:nvSpPr>
        <p:spPr>
          <a:xfrm>
            <a:off x="8698540" y="3598497"/>
            <a:ext cx="3752864" cy="38356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Aft>
                <a:spcPts val="1333"/>
              </a:spcAft>
              <a:buNone/>
            </a:pPr>
            <a:r>
              <a:rPr lang="en" sz="2800" dirty="0"/>
              <a:t>-Tourism and Travels</a:t>
            </a:r>
            <a:endParaRPr sz="2800" dirty="0"/>
          </a:p>
        </p:txBody>
      </p:sp>
      <p:sp>
        <p:nvSpPr>
          <p:cNvPr id="95" name="Google Shape;95;p18"/>
          <p:cNvSpPr txBox="1">
            <a:spLocks noGrp="1"/>
          </p:cNvSpPr>
          <p:nvPr>
            <p:ph type="sldNum" idx="12"/>
          </p:nvPr>
        </p:nvSpPr>
        <p:spPr>
          <a:xfrm>
            <a:off x="203212" y="6333201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498BE4"/>
                </a:solidFill>
              </a:rPr>
              <a:pPr/>
              <a:t>1</a:t>
            </a:fld>
            <a:endParaRPr>
              <a:solidFill>
                <a:srgbClr val="498BE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3276600" cy="800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303105" y="-27661"/>
            <a:ext cx="562525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1867" b="1" kern="0" dirty="0">
                <a:solidFill>
                  <a:srgbClr val="000000"/>
                </a:solidFill>
                <a:cs typeface="Arial"/>
                <a:sym typeface="Arial"/>
              </a:rPr>
              <a:t>School of Computer Engineering &amp; Technology </a:t>
            </a:r>
            <a:endParaRPr lang="en-US" sz="1867" b="1" kern="0" dirty="0">
              <a:ln w="0"/>
              <a:solidFill>
                <a:srgbClr val="38414C"/>
              </a:solidFill>
              <a:effectLst>
                <a:outerShdw blurRad="38100" dist="19050" dir="2700000" algn="tl" rotWithShape="0">
                  <a:srgbClr val="38414C">
                    <a:alpha val="40000"/>
                  </a:srgbClr>
                </a:outerShdw>
              </a:effectLst>
              <a:cs typeface="Arial"/>
              <a:sym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842570" y="5090413"/>
            <a:ext cx="6096000" cy="15493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2000" b="1" u="sng" kern="0" dirty="0">
                <a:ln w="0"/>
                <a:solidFill>
                  <a:schemeClr val="bg2"/>
                </a:solidFill>
                <a:cs typeface="Arial"/>
                <a:sym typeface="Arial"/>
              </a:rPr>
              <a:t>Guide</a:t>
            </a:r>
            <a:r>
              <a:rPr lang="en-US" sz="2000" b="1" kern="0" dirty="0">
                <a:ln w="0"/>
                <a:solidFill>
                  <a:srgbClr val="38414C"/>
                </a:solidFill>
                <a:effectLst>
                  <a:outerShdw blurRad="38100" dist="19050" dir="2700000" algn="tl" rotWithShape="0">
                    <a:srgbClr val="38414C">
                      <a:alpha val="40000"/>
                    </a:srgbClr>
                  </a:outerShdw>
                </a:effectLst>
                <a:cs typeface="Arial"/>
                <a:sym typeface="Arial"/>
              </a:rPr>
              <a:t> </a:t>
            </a:r>
            <a:r>
              <a:rPr lang="en-US" sz="2000" b="1" kern="0" dirty="0">
                <a:ln w="0"/>
                <a:solidFill>
                  <a:srgbClr val="38414C"/>
                </a:solidFill>
                <a:cs typeface="Arial"/>
                <a:sym typeface="Arial"/>
              </a:rPr>
              <a:t>-</a:t>
            </a:r>
            <a:r>
              <a:rPr lang="en-IN" sz="2000" b="1" kern="0" dirty="0">
                <a:solidFill>
                  <a:srgbClr val="000000"/>
                </a:solidFill>
                <a:cs typeface="Arial"/>
                <a:sym typeface="Arial"/>
              </a:rPr>
              <a:t>Mrs. Farhana Shaikh</a:t>
            </a:r>
          </a:p>
          <a:p>
            <a:pPr algn="ctr">
              <a:buClr>
                <a:srgbClr val="000000"/>
              </a:buClr>
              <a:buFont typeface="Arial"/>
              <a:buNone/>
            </a:pPr>
            <a:endParaRPr lang="en-IN" sz="1867" b="1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Font typeface="Arial"/>
              <a:buNone/>
            </a:pPr>
            <a:r>
              <a:rPr lang="en-IN" sz="1867" b="1" u="sng" kern="0" dirty="0">
                <a:solidFill>
                  <a:srgbClr val="000000"/>
                </a:solidFill>
                <a:cs typeface="Arial"/>
                <a:sym typeface="Arial"/>
              </a:rPr>
              <a:t>Members</a:t>
            </a:r>
          </a:p>
          <a:p>
            <a:pPr algn="ctr">
              <a:buClr>
                <a:srgbClr val="000000"/>
              </a:buClr>
              <a:buFont typeface="Arial"/>
              <a:buNone/>
            </a:pPr>
            <a:r>
              <a:rPr lang="en-IN" sz="1867" b="1" kern="0" dirty="0">
                <a:ln w="0"/>
                <a:solidFill>
                  <a:srgbClr val="000000"/>
                </a:solidFill>
                <a:cs typeface="Arial"/>
                <a:sym typeface="Arial"/>
              </a:rPr>
              <a:t>131 - Gauri Kardekar</a:t>
            </a:r>
          </a:p>
          <a:p>
            <a:pPr algn="ctr">
              <a:buClr>
                <a:srgbClr val="000000"/>
              </a:buClr>
              <a:buFont typeface="Arial"/>
              <a:buNone/>
            </a:pPr>
            <a:r>
              <a:rPr lang="en-IN" sz="1867" b="1" kern="0" dirty="0">
                <a:ln w="0"/>
                <a:solidFill>
                  <a:schemeClr val="bg2"/>
                </a:solidFill>
                <a:cs typeface="Arial"/>
                <a:sym typeface="Arial"/>
              </a:rPr>
              <a:t>134 - Mayur Wakhare</a:t>
            </a:r>
            <a:endParaRPr lang="en-US" sz="1867" b="1" kern="0" dirty="0">
              <a:ln w="0"/>
              <a:solidFill>
                <a:schemeClr val="bg2"/>
              </a:solidFill>
              <a:cs typeface="Arial"/>
              <a:sym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63076" y="397660"/>
            <a:ext cx="355898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1867" kern="0" dirty="0">
                <a:solidFill>
                  <a:srgbClr val="000000"/>
                </a:solidFill>
                <a:cs typeface="Arial"/>
                <a:sym typeface="Arial"/>
              </a:rPr>
              <a:t>Presentation for FY Mini Project</a:t>
            </a:r>
            <a:endParaRPr lang="en-US" sz="1867" b="1" kern="0" dirty="0">
              <a:ln w="0"/>
              <a:solidFill>
                <a:srgbClr val="38414C"/>
              </a:solidFill>
              <a:effectLst>
                <a:outerShdw blurRad="38100" dist="19050" dir="2700000" algn="tl" rotWithShape="0">
                  <a:srgbClr val="38414C">
                    <a:alpha val="40000"/>
                  </a:srgbClr>
                </a:outerShdw>
              </a:effectLst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713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10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11600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54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 </a:t>
            </a:r>
            <a:r>
              <a:rPr lang="en-US" sz="5400" u="sng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COMPLETE IMPLEMENTATION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650" t="19288" r="19208" b="5251"/>
          <a:stretch/>
        </p:blipFill>
        <p:spPr>
          <a:xfrm>
            <a:off x="1622579" y="1272670"/>
            <a:ext cx="8940788" cy="540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0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11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11600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54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 </a:t>
            </a:r>
            <a:r>
              <a:rPr lang="en-US" sz="5400" u="sng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COMPLETE IMPLEMENTATION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0747" t="19487" r="28470" b="5849"/>
          <a:stretch/>
        </p:blipFill>
        <p:spPr>
          <a:xfrm>
            <a:off x="1924334" y="1255595"/>
            <a:ext cx="7942997" cy="5485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045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12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11600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54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 </a:t>
            </a:r>
            <a:r>
              <a:rPr lang="en-US" sz="5400" u="sng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COMPLETE IMPLEMENTATION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611" t="19289" r="19758" b="6048"/>
          <a:stretch/>
        </p:blipFill>
        <p:spPr>
          <a:xfrm>
            <a:off x="1668438" y="1351129"/>
            <a:ext cx="8855123" cy="5117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183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13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11600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54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 </a:t>
            </a:r>
            <a:r>
              <a:rPr lang="en-US" sz="5400" u="sng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COMPLETE IMPLEMENTATION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082" t="19288" r="9104" b="5251"/>
          <a:stretch/>
        </p:blipFill>
        <p:spPr>
          <a:xfrm>
            <a:off x="1230573" y="1282890"/>
            <a:ext cx="9730854" cy="5172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686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14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11600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54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 </a:t>
            </a:r>
            <a:r>
              <a:rPr lang="en-US" sz="5400" u="sng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COMPLETE IMPLEMENTATION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731" t="18691" r="15597" b="5252"/>
          <a:stretch/>
        </p:blipFill>
        <p:spPr>
          <a:xfrm>
            <a:off x="1583140" y="1269243"/>
            <a:ext cx="9225888" cy="5213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313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15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11600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54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 </a:t>
            </a:r>
            <a:r>
              <a:rPr lang="en-US" sz="5400" u="sng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COMPLETE IMPLEMENTATION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8135" t="17297" r="25448" b="5650"/>
          <a:stretch/>
        </p:blipFill>
        <p:spPr>
          <a:xfrm>
            <a:off x="2591571" y="1308221"/>
            <a:ext cx="7042247" cy="5407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324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16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11600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54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 </a:t>
            </a:r>
            <a:r>
              <a:rPr lang="en-US" sz="5400" u="sng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COMPLETE IMPLEMENTATION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7275" t="21610" r="9728" b="47359"/>
          <a:stretch/>
        </p:blipFill>
        <p:spPr>
          <a:xfrm>
            <a:off x="479946" y="2265529"/>
            <a:ext cx="11232108" cy="2361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076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17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11600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5400" u="sng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RESULT/OUTPUT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785" y="1351128"/>
            <a:ext cx="1113657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 implementation, the code is executed successfully providing 5 choices to the user which include all the objectives mentioned in the problem statement.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OOPs is used for the creation of account.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Dictionary is used to take input of all the members who are part of the trip.</a:t>
            </a:r>
            <a:endParaRPr lang="en-IN" sz="24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Pandas and csv file is used for the total bill calculation inclusive of all taxes for specific countries and specific number of members.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Matplotlib.pyplot </a:t>
            </a:r>
            <a:r>
              <a:rPr lang="en-US" sz="2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numpy is used for the plotting of pie chart.</a:t>
            </a:r>
            <a:endParaRPr lang="en-IN" sz="24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Nested if else statement is used to allot a tour guide taking input from user.</a:t>
            </a:r>
            <a:endParaRPr lang="en-IN" sz="24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09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18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11600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5400" u="sng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RESULT/OUTPUT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8905" t="20483" r="27640" b="23898"/>
          <a:stretch/>
        </p:blipFill>
        <p:spPr>
          <a:xfrm>
            <a:off x="872198" y="1527491"/>
            <a:ext cx="10170940" cy="5013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505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19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11600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5400" u="sng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RESULT/OUTPUT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187" t="20881" r="51642" b="25959"/>
          <a:stretch/>
        </p:blipFill>
        <p:spPr>
          <a:xfrm>
            <a:off x="203212" y="1419368"/>
            <a:ext cx="5560263" cy="4353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1418" t="20483" r="43359" b="27949"/>
          <a:stretch/>
        </p:blipFill>
        <p:spPr>
          <a:xfrm>
            <a:off x="5877636" y="1631068"/>
            <a:ext cx="6130559" cy="3930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16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7750486" y="139713"/>
            <a:ext cx="2198731" cy="77633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u="sng" dirty="0"/>
              <a:t>INDEX</a:t>
            </a:r>
            <a:endParaRPr u="sng" dirty="0"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1"/>
          </p:nvPr>
        </p:nvSpPr>
        <p:spPr>
          <a:xfrm>
            <a:off x="5878336" y="1246735"/>
            <a:ext cx="5533600" cy="497200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spcAft>
                <a:spcPts val="1333"/>
              </a:spcAft>
            </a:pPr>
            <a:r>
              <a:rPr lang="en" sz="2400" dirty="0">
                <a:solidFill>
                  <a:schemeClr val="accent5">
                    <a:lumMod val="50000"/>
                  </a:schemeClr>
                </a:solidFill>
              </a:rPr>
              <a:t>1)Introduction</a:t>
            </a:r>
          </a:p>
          <a:p>
            <a:pPr marL="0" indent="0" algn="ctr">
              <a:spcAft>
                <a:spcPts val="1333"/>
              </a:spcAft>
            </a:pPr>
            <a:r>
              <a:rPr lang="en" sz="2400" dirty="0">
                <a:solidFill>
                  <a:schemeClr val="accent5">
                    <a:lumMod val="50000"/>
                  </a:schemeClr>
                </a:solidFill>
              </a:rPr>
              <a:t>2)Problem Statement</a:t>
            </a:r>
          </a:p>
          <a:p>
            <a:pPr marL="0" indent="0" algn="ctr">
              <a:spcAft>
                <a:spcPts val="1333"/>
              </a:spcAft>
            </a:pPr>
            <a:r>
              <a:rPr lang="en" sz="2400" dirty="0">
                <a:solidFill>
                  <a:schemeClr val="accent5">
                    <a:lumMod val="50000"/>
                  </a:schemeClr>
                </a:solidFill>
              </a:rPr>
              <a:t>3) System Architecture </a:t>
            </a:r>
            <a:r>
              <a:rPr lang="en" sz="2400" dirty="0" smtClean="0">
                <a:solidFill>
                  <a:schemeClr val="accent5">
                    <a:lumMod val="50000"/>
                  </a:schemeClr>
                </a:solidFill>
              </a:rPr>
              <a:t>Diagram</a:t>
            </a:r>
          </a:p>
          <a:p>
            <a:pPr marL="0" indent="0" algn="ctr">
              <a:spcAft>
                <a:spcPts val="1333"/>
              </a:spcAft>
            </a:pPr>
            <a:r>
              <a:rPr lang="en" sz="2400" dirty="0">
                <a:solidFill>
                  <a:schemeClr val="accent5">
                    <a:lumMod val="50000"/>
                  </a:schemeClr>
                </a:solidFill>
              </a:rPr>
              <a:t>4) Block Diagram</a:t>
            </a:r>
          </a:p>
          <a:p>
            <a:pPr marL="0" indent="0" algn="ctr">
              <a:spcAft>
                <a:spcPts val="1333"/>
              </a:spcAft>
            </a:pPr>
            <a:r>
              <a:rPr lang="en" sz="2400" dirty="0" smtClean="0">
                <a:solidFill>
                  <a:schemeClr val="accent5">
                    <a:lumMod val="50000"/>
                  </a:schemeClr>
                </a:solidFill>
              </a:rPr>
              <a:t>5)Methodology</a:t>
            </a:r>
            <a:endParaRPr lang="en" sz="2400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 algn="ctr">
              <a:spcAft>
                <a:spcPts val="1333"/>
              </a:spcAft>
            </a:pPr>
            <a:r>
              <a:rPr lang="en" sz="2400" dirty="0">
                <a:solidFill>
                  <a:schemeClr val="accent5">
                    <a:lumMod val="50000"/>
                  </a:schemeClr>
                </a:solidFill>
              </a:rPr>
              <a:t>6)Complete Implementation</a:t>
            </a:r>
          </a:p>
          <a:p>
            <a:pPr marL="0" indent="0" algn="ctr">
              <a:spcAft>
                <a:spcPts val="1333"/>
              </a:spcAft>
            </a:pPr>
            <a:r>
              <a:rPr lang="en" sz="2400" dirty="0">
                <a:solidFill>
                  <a:schemeClr val="accent5">
                    <a:lumMod val="50000"/>
                  </a:schemeClr>
                </a:solidFill>
              </a:rPr>
              <a:t>7)Result /</a:t>
            </a:r>
            <a:r>
              <a:rPr lang="en" sz="2400" dirty="0" smtClean="0">
                <a:solidFill>
                  <a:schemeClr val="accent5">
                    <a:lumMod val="50000"/>
                  </a:schemeClr>
                </a:solidFill>
              </a:rPr>
              <a:t>output</a:t>
            </a:r>
          </a:p>
          <a:p>
            <a:pPr marL="0" indent="0" algn="ctr">
              <a:spcAft>
                <a:spcPts val="1333"/>
              </a:spcAft>
            </a:pPr>
            <a:r>
              <a:rPr lang="en" sz="2400" dirty="0" smtClean="0">
                <a:solidFill>
                  <a:schemeClr val="accent5">
                    <a:lumMod val="50000"/>
                  </a:schemeClr>
                </a:solidFill>
              </a:rPr>
              <a:t>8)References</a:t>
            </a:r>
            <a:endParaRPr lang="en" sz="2400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 algn="ctr">
              <a:spcAft>
                <a:spcPts val="1333"/>
              </a:spcAft>
            </a:pPr>
            <a:endParaRPr sz="24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29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20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11600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5400" u="sng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RESULT/OUTPUT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590" t="20682" r="39888" b="24565"/>
          <a:stretch/>
        </p:blipFill>
        <p:spPr>
          <a:xfrm>
            <a:off x="0" y="1801907"/>
            <a:ext cx="6030096" cy="3343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6188"/>
          <a:stretch/>
        </p:blipFill>
        <p:spPr>
          <a:xfrm>
            <a:off x="6030096" y="1897442"/>
            <a:ext cx="6048173" cy="324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21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11600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5400" u="sng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RESULT/OUTPUT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990" t="20010" r="43769" b="26754"/>
          <a:stretch/>
        </p:blipFill>
        <p:spPr>
          <a:xfrm>
            <a:off x="232012" y="1473958"/>
            <a:ext cx="6487019" cy="4490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5784" t="39795" r="61045" b="11823"/>
          <a:stretch/>
        </p:blipFill>
        <p:spPr>
          <a:xfrm>
            <a:off x="7246960" y="1446662"/>
            <a:ext cx="3807726" cy="4469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377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22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11600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5400" u="sng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RESULT/OUTPUT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784" t="44375" r="44926" b="12021"/>
          <a:stretch/>
        </p:blipFill>
        <p:spPr>
          <a:xfrm>
            <a:off x="3536763" y="1160060"/>
            <a:ext cx="5118473" cy="31935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6007" t="50747" r="12351" b="14012"/>
          <a:stretch/>
        </p:blipFill>
        <p:spPr>
          <a:xfrm>
            <a:off x="1943108" y="4465397"/>
            <a:ext cx="8305781" cy="229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3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23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11600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5400" u="sng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RESULT/OUTPUT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5335" t="18691" r="33060" b="28945"/>
          <a:stretch/>
        </p:blipFill>
        <p:spPr>
          <a:xfrm>
            <a:off x="203212" y="2129051"/>
            <a:ext cx="5932781" cy="33846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5896" t="20084" r="34963" b="29742"/>
          <a:stretch/>
        </p:blipFill>
        <p:spPr>
          <a:xfrm>
            <a:off x="6200633" y="2129051"/>
            <a:ext cx="5991367" cy="343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7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24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11600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5400" u="sng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RESULT/OUTPUT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112" t="18890" r="36978" b="29542"/>
          <a:stretch/>
        </p:blipFill>
        <p:spPr>
          <a:xfrm>
            <a:off x="2611552" y="1638051"/>
            <a:ext cx="6968895" cy="421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0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1863" y="163772"/>
            <a:ext cx="5078408" cy="776339"/>
          </a:xfrm>
        </p:spPr>
        <p:txBody>
          <a:bodyPr/>
          <a:lstStyle/>
          <a:p>
            <a:r>
              <a:rPr lang="en-IN" u="sng" dirty="0" smtClean="0"/>
              <a:t>REFERENCES</a:t>
            </a:r>
            <a:endParaRPr lang="en-IN" u="sn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4388" y="1219439"/>
            <a:ext cx="6523629" cy="4553563"/>
          </a:xfrm>
        </p:spPr>
        <p:txBody>
          <a:bodyPr/>
          <a:lstStyle/>
          <a:p>
            <a:pPr marL="4445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/>
                </a:solidFill>
                <a:hlinkClick r:id="rId2"/>
              </a:rPr>
              <a:t>https://</a:t>
            </a:r>
            <a:r>
              <a:rPr lang="en-IN" dirty="0" smtClean="0">
                <a:solidFill>
                  <a:schemeClr val="bg2"/>
                </a:solidFill>
                <a:hlinkClick r:id="rId2"/>
              </a:rPr>
              <a:t>www.w3schools.com/python/matplotlib_plotting.asp</a:t>
            </a:r>
            <a:endParaRPr lang="en-IN" dirty="0" smtClean="0">
              <a:solidFill>
                <a:schemeClr val="bg2"/>
              </a:solidFill>
            </a:endParaRPr>
          </a:p>
          <a:p>
            <a:pPr marL="444500" indent="-342900">
              <a:buFont typeface="Arial" panose="020B0604020202020204" pitchFamily="34" charset="0"/>
              <a:buChar char="•"/>
            </a:pPr>
            <a:endParaRPr lang="en-IN" dirty="0">
              <a:solidFill>
                <a:schemeClr val="bg2"/>
              </a:solidFill>
            </a:endParaRPr>
          </a:p>
          <a:p>
            <a:pPr marL="4445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/>
                </a:solidFill>
                <a:hlinkClick r:id="rId3"/>
              </a:rPr>
              <a:t>https://</a:t>
            </a:r>
            <a:r>
              <a:rPr lang="en-IN" dirty="0" smtClean="0">
                <a:solidFill>
                  <a:schemeClr val="bg2"/>
                </a:solidFill>
                <a:hlinkClick r:id="rId3"/>
              </a:rPr>
              <a:t>www.wikihow.com/Calculate-Sales-Tax</a:t>
            </a:r>
            <a:endParaRPr lang="en-IN" dirty="0" smtClean="0">
              <a:solidFill>
                <a:schemeClr val="bg2"/>
              </a:solidFill>
            </a:endParaRPr>
          </a:p>
          <a:p>
            <a:pPr marL="444500" indent="-342900">
              <a:buFont typeface="Arial" panose="020B0604020202020204" pitchFamily="34" charset="0"/>
              <a:buChar char="•"/>
            </a:pPr>
            <a:endParaRPr lang="en-IN" dirty="0">
              <a:solidFill>
                <a:schemeClr val="bg2"/>
              </a:solidFill>
            </a:endParaRPr>
          </a:p>
          <a:p>
            <a:pPr marL="4445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/>
                </a:solidFill>
                <a:hlinkClick r:id="rId4"/>
              </a:rPr>
              <a:t>https://</a:t>
            </a:r>
            <a:r>
              <a:rPr lang="en-IN" dirty="0" smtClean="0">
                <a:solidFill>
                  <a:schemeClr val="bg2"/>
                </a:solidFill>
                <a:hlinkClick r:id="rId4"/>
              </a:rPr>
              <a:t>www.insider.com/countries-that-require-a-tourist-tax-2019-2#france-has-a-taxe-de-sjour-4</a:t>
            </a:r>
            <a:endParaRPr lang="en-IN" dirty="0" smtClean="0">
              <a:solidFill>
                <a:schemeClr val="bg2"/>
              </a:solidFill>
            </a:endParaRPr>
          </a:p>
          <a:p>
            <a:pPr marL="444500" indent="-342900">
              <a:buFont typeface="Arial" panose="020B0604020202020204" pitchFamily="34" charset="0"/>
              <a:buChar char="•"/>
            </a:pPr>
            <a:endParaRPr lang="en-IN" dirty="0">
              <a:solidFill>
                <a:schemeClr val="bg2"/>
              </a:solidFill>
            </a:endParaRPr>
          </a:p>
          <a:p>
            <a:pPr marL="4445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/>
                </a:solidFill>
                <a:hlinkClick r:id="rId5"/>
              </a:rPr>
              <a:t>https://</a:t>
            </a:r>
            <a:r>
              <a:rPr lang="en-IN" dirty="0" smtClean="0">
                <a:solidFill>
                  <a:schemeClr val="bg2"/>
                </a:solidFill>
                <a:hlinkClick r:id="rId5"/>
              </a:rPr>
              <a:t>youtu.be/6Z9b5nJTGgs</a:t>
            </a:r>
            <a:endParaRPr lang="en-IN" dirty="0" smtClean="0">
              <a:solidFill>
                <a:schemeClr val="bg2"/>
              </a:solidFill>
            </a:endParaRPr>
          </a:p>
          <a:p>
            <a:pPr marL="444500" indent="-342900">
              <a:buFont typeface="Arial" panose="020B0604020202020204" pitchFamily="34" charset="0"/>
              <a:buChar char="•"/>
            </a:pPr>
            <a:endParaRPr lang="en-IN" dirty="0">
              <a:solidFill>
                <a:schemeClr val="bg2"/>
              </a:solidFill>
            </a:endParaRPr>
          </a:p>
          <a:p>
            <a:pPr marL="444500" indent="-342900">
              <a:buFont typeface="Arial" panose="020B0604020202020204" pitchFamily="34" charset="0"/>
              <a:buChar char="•"/>
            </a:pPr>
            <a:endParaRPr lang="en-IN" dirty="0" smtClean="0">
              <a:solidFill>
                <a:schemeClr val="bg2"/>
              </a:solidFill>
            </a:endParaRPr>
          </a:p>
          <a:p>
            <a:pPr marL="444500" indent="-342900">
              <a:buFont typeface="Arial" panose="020B0604020202020204" pitchFamily="34" charset="0"/>
              <a:buChar char="•"/>
            </a:pPr>
            <a:endParaRPr lang="en-IN" dirty="0">
              <a:solidFill>
                <a:schemeClr val="bg2"/>
              </a:solidFill>
            </a:endParaRPr>
          </a:p>
          <a:p>
            <a:pPr marL="444500" indent="-342900">
              <a:buFont typeface="Arial" panose="020B0604020202020204" pitchFamily="34" charset="0"/>
              <a:buChar char="•"/>
            </a:pPr>
            <a:endParaRPr lang="en-IN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86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728800" y="2242472"/>
            <a:ext cx="5463200" cy="2526400"/>
          </a:xfrm>
        </p:spPr>
        <p:txBody>
          <a:bodyPr/>
          <a:lstStyle/>
          <a:p>
            <a:pPr marL="101598" indent="0">
              <a:buNone/>
            </a:pPr>
            <a:r>
              <a:rPr lang="en-IN" sz="6000" b="1" dirty="0"/>
              <a:t>THANK YOU!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498BE4"/>
                </a:solidFill>
              </a:rPr>
              <a:pPr/>
              <a:t>26</a:t>
            </a:fld>
            <a:endParaRPr lang="en">
              <a:solidFill>
                <a:srgbClr val="498B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02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/>
          <p:nvPr/>
        </p:nvSpPr>
        <p:spPr>
          <a:xfrm>
            <a:off x="686300" y="1256779"/>
            <a:ext cx="10895648" cy="5190447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1C4587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0" name="Google Shape;160;p25"/>
          <p:cNvSpPr txBox="1">
            <a:spLocks noGrp="1"/>
          </p:cNvSpPr>
          <p:nvPr>
            <p:ph type="sldNum" idx="12"/>
          </p:nvPr>
        </p:nvSpPr>
        <p:spPr>
          <a:xfrm>
            <a:off x="203212" y="6333201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lt1"/>
                </a:solidFill>
              </a:rPr>
              <a:pPr/>
              <a:t>3</a:t>
            </a:fld>
            <a:endParaRPr>
              <a:solidFill>
                <a:schemeClr val="lt1"/>
              </a:solidFill>
            </a:endParaRPr>
          </a:p>
        </p:txBody>
      </p:sp>
      <p:cxnSp>
        <p:nvCxnSpPr>
          <p:cNvPr id="161" name="Google Shape;161;p25"/>
          <p:cNvCxnSpPr/>
          <p:nvPr/>
        </p:nvCxnSpPr>
        <p:spPr>
          <a:xfrm>
            <a:off x="1635867" y="2712433"/>
            <a:ext cx="0" cy="3356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diamond" w="med" len="med"/>
            <a:tailEnd type="oval" w="med" len="med"/>
          </a:ln>
        </p:spPr>
      </p:cxnSp>
      <p:cxnSp>
        <p:nvCxnSpPr>
          <p:cNvPr id="162" name="Google Shape;162;p25"/>
          <p:cNvCxnSpPr/>
          <p:nvPr/>
        </p:nvCxnSpPr>
        <p:spPr>
          <a:xfrm>
            <a:off x="3922333" y="4831133"/>
            <a:ext cx="0" cy="3356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diamond" w="med" len="med"/>
            <a:tailEnd type="oval" w="med" len="med"/>
          </a:ln>
        </p:spPr>
      </p:cxnSp>
      <p:cxnSp>
        <p:nvCxnSpPr>
          <p:cNvPr id="163" name="Google Shape;163;p25"/>
          <p:cNvCxnSpPr/>
          <p:nvPr/>
        </p:nvCxnSpPr>
        <p:spPr>
          <a:xfrm>
            <a:off x="5272033" y="2436488"/>
            <a:ext cx="0" cy="3356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diamond" w="med" len="med"/>
            <a:tailEnd type="oval" w="med" len="med"/>
          </a:ln>
        </p:spPr>
      </p:cxnSp>
      <p:cxnSp>
        <p:nvCxnSpPr>
          <p:cNvPr id="164" name="Google Shape;164;p25"/>
          <p:cNvCxnSpPr/>
          <p:nvPr/>
        </p:nvCxnSpPr>
        <p:spPr>
          <a:xfrm>
            <a:off x="6096000" y="5233800"/>
            <a:ext cx="0" cy="3356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diamond" w="med" len="med"/>
            <a:tailEnd type="oval" w="med" len="med"/>
          </a:ln>
        </p:spPr>
      </p:cxnSp>
      <p:cxnSp>
        <p:nvCxnSpPr>
          <p:cNvPr id="165" name="Google Shape;165;p25"/>
          <p:cNvCxnSpPr/>
          <p:nvPr/>
        </p:nvCxnSpPr>
        <p:spPr>
          <a:xfrm>
            <a:off x="9034033" y="3048033"/>
            <a:ext cx="0" cy="3356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diamond" w="med" len="med"/>
            <a:tailEnd type="oval" w="med" len="med"/>
          </a:ln>
        </p:spPr>
      </p:cxnSp>
      <p:cxnSp>
        <p:nvCxnSpPr>
          <p:cNvPr id="166" name="Google Shape;166;p25"/>
          <p:cNvCxnSpPr/>
          <p:nvPr/>
        </p:nvCxnSpPr>
        <p:spPr>
          <a:xfrm>
            <a:off x="9964267" y="5308367"/>
            <a:ext cx="0" cy="3356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diamond" w="med" len="med"/>
            <a:tailEnd type="oval" w="med" len="med"/>
          </a:ln>
        </p:spPr>
      </p:cxnSp>
      <p:sp>
        <p:nvSpPr>
          <p:cNvPr id="3" name="Rectangle 2"/>
          <p:cNvSpPr/>
          <p:nvPr/>
        </p:nvSpPr>
        <p:spPr>
          <a:xfrm>
            <a:off x="3637184" y="64964"/>
            <a:ext cx="463447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5400" u="sng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INTRODUCTION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766097" y="1003127"/>
            <a:ext cx="10815851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2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According to the United Nations World Tourism Organization (UNWTO), tourism entails the movement of people to countries or places outside their usual environment for personal or business/professional purposes. These people are called visitors.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2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2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Tourism boosts the revenue of the economy, creates thousands of jobs, develops the infrastructures of a country, and plants a sense of cultural exchange between foreigners and citizens. The number of jobs created by tourism in many different areas is significant.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2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2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The data of the tourism company can be managed and displayed (graphically as well) using python programming language.</a:t>
            </a:r>
            <a:endParaRPr lang="en-IN" sz="2400" b="1" dirty="0">
              <a:solidFill>
                <a:schemeClr val="bg2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endParaRPr lang="en-US" sz="2400" b="1" dirty="0">
              <a:solidFill>
                <a:schemeClr val="bg2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2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To facilitate tourism as a business, python programming can be used along with libraries and required data files.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prstClr val="black"/>
              </a:solidFill>
              <a:latin typeface="Calibri" panose="020F0502020204030204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prstClr val="black"/>
              </a:solidFill>
              <a:latin typeface="Calibri" panose="020F0502020204030204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8613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 txBox="1">
            <a:spLocks noGrp="1"/>
          </p:cNvSpPr>
          <p:nvPr>
            <p:ph type="body" idx="1"/>
          </p:nvPr>
        </p:nvSpPr>
        <p:spPr>
          <a:xfrm>
            <a:off x="3505283" y="2430112"/>
            <a:ext cx="8239761" cy="461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Objective:</a:t>
            </a:r>
          </a:p>
          <a:p>
            <a:pPr marL="0" indent="0">
              <a:buNone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1)Creation of account using Object Oriented Programming</a:t>
            </a:r>
          </a:p>
          <a:p>
            <a:pPr marL="0" indent="0">
              <a:buNone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2)To attain data of cost of hotel stay in different countries and tourist taxes.</a:t>
            </a:r>
          </a:p>
          <a:p>
            <a:pPr marL="0" indent="0">
              <a:buNone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3)To make a csv file of data and import it</a:t>
            </a:r>
          </a:p>
          <a:p>
            <a:pPr marL="0" indent="0">
              <a:buNone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4)Perform computation to calculate total bills(inclusive of all taxes) for specified number of members visiting a specific country</a:t>
            </a:r>
          </a:p>
          <a:p>
            <a:pPr marL="0" indent="0">
              <a:buNone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(pandas) </a:t>
            </a:r>
          </a:p>
          <a:p>
            <a:pPr marL="0" indent="0">
              <a:buNone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5)To plot a pie chart for most visited destinations by the travellers of the tourist company </a:t>
            </a:r>
            <a:r>
              <a:rPr lang="en-IN" dirty="0" smtClean="0">
                <a:latin typeface="Calibri" panose="020F0502020204030204" pitchFamily="34" charset="0"/>
                <a:cs typeface="Calibri" panose="020F0502020204030204" pitchFamily="34" charset="0"/>
              </a:rPr>
              <a:t>(Matplotlib.pyplot 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and numpy)</a:t>
            </a:r>
          </a:p>
          <a:p>
            <a:pPr marL="457200" indent="-457200">
              <a:buAutoNum type="arabicParenR"/>
            </a:pP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7" name="Google Shape;287;p36"/>
          <p:cNvSpPr txBox="1">
            <a:spLocks noGrp="1"/>
          </p:cNvSpPr>
          <p:nvPr>
            <p:ph type="title"/>
          </p:nvPr>
        </p:nvSpPr>
        <p:spPr>
          <a:xfrm>
            <a:off x="3505283" y="1614458"/>
            <a:ext cx="77768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2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 Statement :</a:t>
            </a:r>
            <a:r>
              <a:rPr lang="en-US" sz="2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Write a python program for a tourism company to facilitate creation of customized holidays and plan a trip for customers (considering factors like budget and facilities)</a:t>
            </a:r>
            <a:r>
              <a:rPr lang="en-IN" sz="2400" dirty="0">
                <a:solidFill>
                  <a:schemeClr val="bg2"/>
                </a:solidFill>
              </a:rPr>
              <a:t/>
            </a:r>
            <a:br>
              <a:rPr lang="en-IN" sz="2400" dirty="0">
                <a:solidFill>
                  <a:schemeClr val="bg2"/>
                </a:solidFill>
              </a:rPr>
            </a:br>
            <a:r>
              <a:rPr lang="en" sz="2400" dirty="0">
                <a:solidFill>
                  <a:schemeClr val="bg2"/>
                </a:solidFill>
              </a:rPr>
              <a:t> </a:t>
            </a:r>
            <a:endParaRPr sz="2400" dirty="0">
              <a:solidFill>
                <a:schemeClr val="bg2"/>
              </a:solidFill>
            </a:endParaRPr>
          </a:p>
        </p:txBody>
      </p:sp>
      <p:sp>
        <p:nvSpPr>
          <p:cNvPr id="289" name="Google Shape;289;p36"/>
          <p:cNvSpPr txBox="1">
            <a:spLocks noGrp="1"/>
          </p:cNvSpPr>
          <p:nvPr>
            <p:ph type="sldNum" idx="12"/>
          </p:nvPr>
        </p:nvSpPr>
        <p:spPr>
          <a:xfrm>
            <a:off x="203212" y="6333201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4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2322" y="0"/>
            <a:ext cx="87027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5400" u="sng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238882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D65B1DF2-C57C-8B9E-A275-260ACF8ED2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5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4C4692B-BFDD-646A-6108-C6878F5B5FCF}"/>
              </a:ext>
            </a:extLst>
          </p:cNvPr>
          <p:cNvSpPr txBox="1"/>
          <p:nvPr/>
        </p:nvSpPr>
        <p:spPr>
          <a:xfrm>
            <a:off x="1395167" y="0"/>
            <a:ext cx="10276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2">
                    <a:lumMod val="10000"/>
                  </a:schemeClr>
                </a:solidFill>
              </a:rPr>
              <a:t>SYSTEM  ARCHITECTURE  DIAGRAM</a:t>
            </a:r>
            <a:endParaRPr lang="en-IN" sz="44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5" name="Flowchart: Alternate Process 4">
            <a:extLst>
              <a:ext uri="{FF2B5EF4-FFF2-40B4-BE49-F238E27FC236}">
                <a16:creationId xmlns="" xmlns:a16="http://schemas.microsoft.com/office/drawing/2014/main" id="{A67E3E03-6FCA-301E-0DDE-8BF32CBD9068}"/>
              </a:ext>
            </a:extLst>
          </p:cNvPr>
          <p:cNvSpPr/>
          <p:nvPr/>
        </p:nvSpPr>
        <p:spPr>
          <a:xfrm>
            <a:off x="5177385" y="980386"/>
            <a:ext cx="1685329" cy="697584"/>
          </a:xfrm>
          <a:prstGeom prst="flowChartAlternateProcess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.csv FILE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7" name="Flowchart: Alternate Process 6">
            <a:extLst>
              <a:ext uri="{FF2B5EF4-FFF2-40B4-BE49-F238E27FC236}">
                <a16:creationId xmlns="" xmlns:a16="http://schemas.microsoft.com/office/drawing/2014/main" id="{64061BAF-CDAA-02D0-0785-CE6F2A40B994}"/>
              </a:ext>
            </a:extLst>
          </p:cNvPr>
          <p:cNvSpPr/>
          <p:nvPr/>
        </p:nvSpPr>
        <p:spPr>
          <a:xfrm>
            <a:off x="5177384" y="1888915"/>
            <a:ext cx="1685329" cy="697584"/>
          </a:xfrm>
          <a:prstGeom prst="flowChartAlternateProcess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CODE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8" name="Flowchart: Alternate Process 7">
            <a:extLst>
              <a:ext uri="{FF2B5EF4-FFF2-40B4-BE49-F238E27FC236}">
                <a16:creationId xmlns="" xmlns:a16="http://schemas.microsoft.com/office/drawing/2014/main" id="{B8710160-0E4A-E3A7-F057-5BEA1CE01816}"/>
              </a:ext>
            </a:extLst>
          </p:cNvPr>
          <p:cNvSpPr/>
          <p:nvPr/>
        </p:nvSpPr>
        <p:spPr>
          <a:xfrm>
            <a:off x="7431962" y="1888915"/>
            <a:ext cx="1685329" cy="697584"/>
          </a:xfrm>
          <a:prstGeom prst="flowChartAlternateProcess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LIBRARIES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9" name="Flowchart: Alternate Process 8">
            <a:extLst>
              <a:ext uri="{FF2B5EF4-FFF2-40B4-BE49-F238E27FC236}">
                <a16:creationId xmlns="" xmlns:a16="http://schemas.microsoft.com/office/drawing/2014/main" id="{FD9AE1FB-803B-F253-891D-BE77ECED048D}"/>
              </a:ext>
            </a:extLst>
          </p:cNvPr>
          <p:cNvSpPr/>
          <p:nvPr/>
        </p:nvSpPr>
        <p:spPr>
          <a:xfrm>
            <a:off x="5177383" y="2816296"/>
            <a:ext cx="1685329" cy="697584"/>
          </a:xfrm>
          <a:prstGeom prst="flowChartAlternateProcess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EDITOR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10" name="Flowchart: Alternate Process 9">
            <a:extLst>
              <a:ext uri="{FF2B5EF4-FFF2-40B4-BE49-F238E27FC236}">
                <a16:creationId xmlns="" xmlns:a16="http://schemas.microsoft.com/office/drawing/2014/main" id="{3259027E-3913-C78D-CC5B-1F61C9B19B94}"/>
              </a:ext>
            </a:extLst>
          </p:cNvPr>
          <p:cNvSpPr/>
          <p:nvPr/>
        </p:nvSpPr>
        <p:spPr>
          <a:xfrm>
            <a:off x="5177383" y="3743677"/>
            <a:ext cx="1685329" cy="697584"/>
          </a:xfrm>
          <a:prstGeom prst="flowChartAlternateProcess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OUTPUT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="" xmlns:a16="http://schemas.microsoft.com/office/drawing/2014/main" id="{A61983AC-B835-3851-20AC-9922174EA908}"/>
              </a:ext>
            </a:extLst>
          </p:cNvPr>
          <p:cNvSpPr/>
          <p:nvPr/>
        </p:nvSpPr>
        <p:spPr>
          <a:xfrm>
            <a:off x="5011380" y="5149350"/>
            <a:ext cx="2017336" cy="897116"/>
          </a:xfrm>
          <a:prstGeom prst="flowChartAlternateProcess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PLOTTING </a:t>
            </a:r>
            <a:r>
              <a:rPr lang="en-US" dirty="0" smtClean="0">
                <a:solidFill>
                  <a:srgbClr val="FFFFFF"/>
                </a:solidFill>
              </a:rPr>
              <a:t>PIECHART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="" xmlns:a16="http://schemas.microsoft.com/office/drawing/2014/main" id="{0D836B13-8F30-B146-6EF1-378D7AB0A34A}"/>
              </a:ext>
            </a:extLst>
          </p:cNvPr>
          <p:cNvSpPr/>
          <p:nvPr/>
        </p:nvSpPr>
        <p:spPr>
          <a:xfrm>
            <a:off x="7875021" y="5264870"/>
            <a:ext cx="2098537" cy="897116"/>
          </a:xfrm>
          <a:prstGeom prst="flowChartAlternateProcess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DISPLAYING COMPUTATION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="" xmlns:a16="http://schemas.microsoft.com/office/drawing/2014/main" id="{6CE826A1-3372-079B-530A-C18563B07A35}"/>
              </a:ext>
            </a:extLst>
          </p:cNvPr>
          <p:cNvSpPr/>
          <p:nvPr/>
        </p:nvSpPr>
        <p:spPr>
          <a:xfrm>
            <a:off x="2023333" y="5264870"/>
            <a:ext cx="1685329" cy="897116"/>
          </a:xfrm>
          <a:prstGeom prst="flowChartAlternateProcess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DISPLAYING CHOICES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="" xmlns:a16="http://schemas.microsoft.com/office/drawing/2014/main" id="{F5A47C46-608E-D6EF-67B8-D74BF9BAA434}"/>
              </a:ext>
            </a:extLst>
          </p:cNvPr>
          <p:cNvSpPr/>
          <p:nvPr/>
        </p:nvSpPr>
        <p:spPr>
          <a:xfrm>
            <a:off x="5995447" y="1677970"/>
            <a:ext cx="169683" cy="2297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Down 15">
            <a:extLst>
              <a:ext uri="{FF2B5EF4-FFF2-40B4-BE49-F238E27FC236}">
                <a16:creationId xmlns="" xmlns:a16="http://schemas.microsoft.com/office/drawing/2014/main" id="{C9C3C22C-EFAE-1C45-2677-364E86C9825D}"/>
              </a:ext>
            </a:extLst>
          </p:cNvPr>
          <p:cNvSpPr/>
          <p:nvPr/>
        </p:nvSpPr>
        <p:spPr>
          <a:xfrm>
            <a:off x="5924745" y="2605351"/>
            <a:ext cx="235671" cy="2297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Arrow: Down 16">
            <a:extLst>
              <a:ext uri="{FF2B5EF4-FFF2-40B4-BE49-F238E27FC236}">
                <a16:creationId xmlns="" xmlns:a16="http://schemas.microsoft.com/office/drawing/2014/main" id="{8246F24B-B624-0E6D-33F6-37596102443A}"/>
              </a:ext>
            </a:extLst>
          </p:cNvPr>
          <p:cNvSpPr/>
          <p:nvPr/>
        </p:nvSpPr>
        <p:spPr>
          <a:xfrm>
            <a:off x="5975022" y="3525006"/>
            <a:ext cx="185394" cy="2297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0" name="Connector: Elbow 19">
            <a:extLst>
              <a:ext uri="{FF2B5EF4-FFF2-40B4-BE49-F238E27FC236}">
                <a16:creationId xmlns="" xmlns:a16="http://schemas.microsoft.com/office/drawing/2014/main" id="{1824DF09-F882-4D89-BACF-A485CEA2CEFB}"/>
              </a:ext>
            </a:extLst>
          </p:cNvPr>
          <p:cNvCxnSpPr>
            <a:stCxn id="10" idx="3"/>
            <a:endCxn id="12" idx="0"/>
          </p:cNvCxnSpPr>
          <p:nvPr/>
        </p:nvCxnSpPr>
        <p:spPr>
          <a:xfrm>
            <a:off x="6862712" y="4092469"/>
            <a:ext cx="2061578" cy="117240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ED2E79B6-20A7-7906-F477-187EEAE504E4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6020048" y="4441261"/>
            <a:ext cx="0" cy="7080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="" xmlns:a16="http://schemas.microsoft.com/office/drawing/2014/main" id="{D72762B5-11B2-DC9C-1B87-13DD0008D3F2}"/>
              </a:ext>
            </a:extLst>
          </p:cNvPr>
          <p:cNvCxnSpPr>
            <a:stCxn id="10" idx="1"/>
            <a:endCxn id="13" idx="0"/>
          </p:cNvCxnSpPr>
          <p:nvPr/>
        </p:nvCxnSpPr>
        <p:spPr>
          <a:xfrm rot="10800000" flipV="1">
            <a:off x="2865999" y="4092468"/>
            <a:ext cx="2311385" cy="117240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Arrow: Right 28">
            <a:extLst>
              <a:ext uri="{FF2B5EF4-FFF2-40B4-BE49-F238E27FC236}">
                <a16:creationId xmlns="" xmlns:a16="http://schemas.microsoft.com/office/drawing/2014/main" id="{4C6EF26B-7F9D-3FAB-241F-2516E1163DCD}"/>
              </a:ext>
            </a:extLst>
          </p:cNvPr>
          <p:cNvSpPr/>
          <p:nvPr/>
        </p:nvSpPr>
        <p:spPr>
          <a:xfrm>
            <a:off x="6862712" y="2158738"/>
            <a:ext cx="569250" cy="207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841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7EF8AD57-AD1E-56F0-8FD0-900EA1C033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6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Flowchart: Alternate Process 2">
            <a:extLst>
              <a:ext uri="{FF2B5EF4-FFF2-40B4-BE49-F238E27FC236}">
                <a16:creationId xmlns="" xmlns:a16="http://schemas.microsoft.com/office/drawing/2014/main" id="{9F1B6E51-3925-9DF5-AC01-82696EF19972}"/>
              </a:ext>
            </a:extLst>
          </p:cNvPr>
          <p:cNvSpPr/>
          <p:nvPr/>
        </p:nvSpPr>
        <p:spPr>
          <a:xfrm>
            <a:off x="132303" y="1477960"/>
            <a:ext cx="2705492" cy="1263191"/>
          </a:xfrm>
          <a:prstGeom prst="flowChartAlternateProcess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Definition of Problem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6" name="Flowchart: Alternate Process 5">
            <a:extLst>
              <a:ext uri="{FF2B5EF4-FFF2-40B4-BE49-F238E27FC236}">
                <a16:creationId xmlns="" xmlns:a16="http://schemas.microsoft.com/office/drawing/2014/main" id="{1EB7D57C-33D1-2C6F-4091-DCDDB43FC69B}"/>
              </a:ext>
            </a:extLst>
          </p:cNvPr>
          <p:cNvSpPr/>
          <p:nvPr/>
        </p:nvSpPr>
        <p:spPr>
          <a:xfrm>
            <a:off x="3300020" y="1491532"/>
            <a:ext cx="2705492" cy="1263191"/>
          </a:xfrm>
          <a:prstGeom prst="flowChartAlternateProcess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  <a:p>
            <a:pPr algn="ctr"/>
            <a:r>
              <a:rPr lang="en-US" dirty="0">
                <a:solidFill>
                  <a:srgbClr val="FFFFFF"/>
                </a:solidFill>
              </a:rPr>
              <a:t>Collection of Data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7" name="Flowchart: Alternate Process 6">
            <a:extLst>
              <a:ext uri="{FF2B5EF4-FFF2-40B4-BE49-F238E27FC236}">
                <a16:creationId xmlns="" xmlns:a16="http://schemas.microsoft.com/office/drawing/2014/main" id="{407F8EA7-7E68-1848-89B7-8DD0E8CC9C42}"/>
              </a:ext>
            </a:extLst>
          </p:cNvPr>
          <p:cNvSpPr/>
          <p:nvPr/>
        </p:nvSpPr>
        <p:spPr>
          <a:xfrm>
            <a:off x="3360140" y="3480430"/>
            <a:ext cx="2705492" cy="1263191"/>
          </a:xfrm>
          <a:prstGeom prst="flowChartAlternateProcess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Training Dataset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8" name="Flowchart: Alternate Process 7">
            <a:extLst>
              <a:ext uri="{FF2B5EF4-FFF2-40B4-BE49-F238E27FC236}">
                <a16:creationId xmlns="" xmlns:a16="http://schemas.microsoft.com/office/drawing/2014/main" id="{33C27DA9-6E4B-51E1-5C4E-2E33E6480DFE}"/>
              </a:ext>
            </a:extLst>
          </p:cNvPr>
          <p:cNvSpPr/>
          <p:nvPr/>
        </p:nvSpPr>
        <p:spPr>
          <a:xfrm>
            <a:off x="3300020" y="5375216"/>
            <a:ext cx="2705492" cy="1263191"/>
          </a:xfrm>
          <a:prstGeom prst="flowChartAlternateProcess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Plotting </a:t>
            </a:r>
            <a:r>
              <a:rPr lang="en-US" dirty="0" smtClean="0">
                <a:solidFill>
                  <a:srgbClr val="FFFFFF"/>
                </a:solidFill>
              </a:rPr>
              <a:t>Pie chart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9" name="Flowchart: Alternate Process 8">
            <a:extLst>
              <a:ext uri="{FF2B5EF4-FFF2-40B4-BE49-F238E27FC236}">
                <a16:creationId xmlns="" xmlns:a16="http://schemas.microsoft.com/office/drawing/2014/main" id="{3C1ADEAA-CD4E-0619-97EF-97F7A2B60A07}"/>
              </a:ext>
            </a:extLst>
          </p:cNvPr>
          <p:cNvSpPr/>
          <p:nvPr/>
        </p:nvSpPr>
        <p:spPr>
          <a:xfrm>
            <a:off x="6413398" y="1491532"/>
            <a:ext cx="2705492" cy="1263191"/>
          </a:xfrm>
          <a:prstGeom prst="flowChartAlternateProcess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Algorithm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="" xmlns:a16="http://schemas.microsoft.com/office/drawing/2014/main" id="{B99008B7-ADDB-FAA9-6356-3B09243D0AD7}"/>
              </a:ext>
            </a:extLst>
          </p:cNvPr>
          <p:cNvSpPr/>
          <p:nvPr/>
        </p:nvSpPr>
        <p:spPr>
          <a:xfrm>
            <a:off x="9745107" y="3517422"/>
            <a:ext cx="2196445" cy="1126303"/>
          </a:xfrm>
          <a:prstGeom prst="round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C9E50B1-40A3-634D-7D51-452A5414F81D}"/>
              </a:ext>
            </a:extLst>
          </p:cNvPr>
          <p:cNvSpPr txBox="1"/>
          <p:nvPr/>
        </p:nvSpPr>
        <p:spPr>
          <a:xfrm>
            <a:off x="10175910" y="3834559"/>
            <a:ext cx="170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Performing Computation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="" xmlns:a16="http://schemas.microsoft.com/office/drawing/2014/main" id="{6DB03F84-5DE0-161E-1BA6-690EAF82EF11}"/>
              </a:ext>
            </a:extLst>
          </p:cNvPr>
          <p:cNvSpPr/>
          <p:nvPr/>
        </p:nvSpPr>
        <p:spPr>
          <a:xfrm>
            <a:off x="9686214" y="5375216"/>
            <a:ext cx="2314230" cy="1189243"/>
          </a:xfrm>
          <a:prstGeom prst="round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Displaying</a:t>
            </a:r>
          </a:p>
          <a:p>
            <a:pPr algn="ctr"/>
            <a:r>
              <a:rPr lang="en-US" dirty="0" smtClean="0"/>
              <a:t>output</a:t>
            </a:r>
            <a:endParaRPr lang="en-IN" dirty="0"/>
          </a:p>
        </p:txBody>
      </p:sp>
      <p:sp>
        <p:nvSpPr>
          <p:cNvPr id="15" name="Arrow: Right 14">
            <a:extLst>
              <a:ext uri="{FF2B5EF4-FFF2-40B4-BE49-F238E27FC236}">
                <a16:creationId xmlns="" xmlns:a16="http://schemas.microsoft.com/office/drawing/2014/main" id="{6AC32B4E-9169-85AC-53C3-DCFD8E4DAC93}"/>
              </a:ext>
            </a:extLst>
          </p:cNvPr>
          <p:cNvSpPr/>
          <p:nvPr/>
        </p:nvSpPr>
        <p:spPr>
          <a:xfrm>
            <a:off x="2837795" y="2066139"/>
            <a:ext cx="426317" cy="184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Down 15">
            <a:extLst>
              <a:ext uri="{FF2B5EF4-FFF2-40B4-BE49-F238E27FC236}">
                <a16:creationId xmlns="" xmlns:a16="http://schemas.microsoft.com/office/drawing/2014/main" id="{51B19C94-48C8-2841-0F71-90D68F4BE2CE}"/>
              </a:ext>
            </a:extLst>
          </p:cNvPr>
          <p:cNvSpPr/>
          <p:nvPr/>
        </p:nvSpPr>
        <p:spPr>
          <a:xfrm>
            <a:off x="4547962" y="2755471"/>
            <a:ext cx="329939" cy="722288"/>
          </a:xfrm>
          <a:prstGeom prst="downArrow">
            <a:avLst>
              <a:gd name="adj1" fmla="val 6714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Down 22">
            <a:extLst>
              <a:ext uri="{FF2B5EF4-FFF2-40B4-BE49-F238E27FC236}">
                <a16:creationId xmlns="" xmlns:a16="http://schemas.microsoft.com/office/drawing/2014/main" id="{9C1DF9F5-0C0B-F8BD-C3F2-FA832E5BCCC1}"/>
              </a:ext>
            </a:extLst>
          </p:cNvPr>
          <p:cNvSpPr/>
          <p:nvPr/>
        </p:nvSpPr>
        <p:spPr>
          <a:xfrm>
            <a:off x="4566063" y="4743621"/>
            <a:ext cx="263951" cy="5884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Arrow: Right 23">
            <a:extLst>
              <a:ext uri="{FF2B5EF4-FFF2-40B4-BE49-F238E27FC236}">
                <a16:creationId xmlns="" xmlns:a16="http://schemas.microsoft.com/office/drawing/2014/main" id="{6F7BC1B5-09AB-6A72-02C1-474631C58BE2}"/>
              </a:ext>
            </a:extLst>
          </p:cNvPr>
          <p:cNvSpPr/>
          <p:nvPr/>
        </p:nvSpPr>
        <p:spPr>
          <a:xfrm>
            <a:off x="6039460" y="2039461"/>
            <a:ext cx="373938" cy="237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Arrow: Right 24">
            <a:extLst>
              <a:ext uri="{FF2B5EF4-FFF2-40B4-BE49-F238E27FC236}">
                <a16:creationId xmlns="" xmlns:a16="http://schemas.microsoft.com/office/drawing/2014/main" id="{4CE3306F-ECB7-56F9-5EF0-3E1B9AEC6C32}"/>
              </a:ext>
            </a:extLst>
          </p:cNvPr>
          <p:cNvSpPr/>
          <p:nvPr/>
        </p:nvSpPr>
        <p:spPr>
          <a:xfrm>
            <a:off x="9152839" y="2066139"/>
            <a:ext cx="457461" cy="2545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Arrow: Down 26">
            <a:extLst>
              <a:ext uri="{FF2B5EF4-FFF2-40B4-BE49-F238E27FC236}">
                <a16:creationId xmlns="" xmlns:a16="http://schemas.microsoft.com/office/drawing/2014/main" id="{9BFE56AC-DF90-F91A-9EC1-0BBC94852048}"/>
              </a:ext>
            </a:extLst>
          </p:cNvPr>
          <p:cNvSpPr/>
          <p:nvPr/>
        </p:nvSpPr>
        <p:spPr>
          <a:xfrm>
            <a:off x="10659507" y="4649907"/>
            <a:ext cx="367646" cy="7253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CB6A3865-78E8-C05C-755E-5388F7D20E5E}"/>
              </a:ext>
            </a:extLst>
          </p:cNvPr>
          <p:cNvSpPr/>
          <p:nvPr/>
        </p:nvSpPr>
        <p:spPr>
          <a:xfrm>
            <a:off x="6112815" y="0"/>
            <a:ext cx="51155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Block Diagram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8" name="Rectangle: Rounded Corners 3">
            <a:extLst>
              <a:ext uri="{FF2B5EF4-FFF2-40B4-BE49-F238E27FC236}">
                <a16:creationId xmlns="" xmlns:a16="http://schemas.microsoft.com/office/drawing/2014/main" id="{B99008B7-ADDB-FAA9-6356-3B09243D0AD7}"/>
              </a:ext>
            </a:extLst>
          </p:cNvPr>
          <p:cNvSpPr/>
          <p:nvPr/>
        </p:nvSpPr>
        <p:spPr>
          <a:xfrm>
            <a:off x="9627433" y="1580889"/>
            <a:ext cx="2259600" cy="1237173"/>
          </a:xfrm>
          <a:prstGeom prst="round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Input from user</a:t>
            </a:r>
            <a:endParaRPr lang="en-IN" dirty="0"/>
          </a:p>
        </p:txBody>
      </p:sp>
      <p:sp>
        <p:nvSpPr>
          <p:cNvPr id="5" name="Down Arrow 4"/>
          <p:cNvSpPr/>
          <p:nvPr/>
        </p:nvSpPr>
        <p:spPr>
          <a:xfrm>
            <a:off x="10659507" y="2818062"/>
            <a:ext cx="367646" cy="6575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469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IN" b="1" u="sng" dirty="0">
                <a:latin typeface="Calibri" panose="020F0502020204030204" pitchFamily="34" charset="0"/>
                <a:cs typeface="Calibri" panose="020F0502020204030204" pitchFamily="34" charset="0"/>
              </a:rPr>
              <a:t>PLATFORM</a:t>
            </a:r>
          </a:p>
          <a:p>
            <a:r>
              <a:rPr lang="en-IN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Jupyter Notebook</a:t>
            </a:r>
          </a:p>
          <a:p>
            <a:endParaRPr lang="en-IN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IN" b="1" u="sng" dirty="0">
                <a:latin typeface="Calibri" panose="020F0502020204030204" pitchFamily="34" charset="0"/>
                <a:cs typeface="Calibri" panose="020F0502020204030204" pitchFamily="34" charset="0"/>
              </a:rPr>
              <a:t>TECHNOLOGY</a:t>
            </a:r>
          </a:p>
          <a:p>
            <a:pPr>
              <a:buClr>
                <a:schemeClr val="tx2">
                  <a:lumMod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Python</a:t>
            </a:r>
          </a:p>
          <a:p>
            <a:pPr>
              <a:buClr>
                <a:schemeClr val="tx2">
                  <a:lumMod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Pandas</a:t>
            </a:r>
          </a:p>
          <a:p>
            <a:pPr>
              <a:buClr>
                <a:schemeClr val="tx2">
                  <a:lumMod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IN" dirty="0" smtClean="0">
                <a:latin typeface="Calibri" panose="020F0502020204030204" pitchFamily="34" charset="0"/>
                <a:cs typeface="Calibri" panose="020F0502020204030204" pitchFamily="34" charset="0"/>
              </a:rPr>
              <a:t>NumPy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>
                  <a:lumMod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IN" dirty="0" smtClean="0">
                <a:latin typeface="Calibri" panose="020F0502020204030204" pitchFamily="34" charset="0"/>
                <a:cs typeface="Calibri" panose="020F0502020204030204" pitchFamily="34" charset="0"/>
              </a:rPr>
              <a:t>Matplotlib.pyplot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2396" indent="0">
              <a:buClr>
                <a:schemeClr val="tx2">
                  <a:lumMod val="10000"/>
                </a:schemeClr>
              </a:buClr>
              <a:buNone/>
            </a:pP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>
                  <a:lumMod val="10000"/>
                </a:schemeClr>
              </a:buClr>
              <a:buFont typeface="Wingdings" panose="05000000000000000000" pitchFamily="2" charset="2"/>
              <a:buChar char="Ø"/>
            </a:pP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7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32367" y="13618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en-US" sz="5400" u="sng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248473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3419" y="329224"/>
            <a:ext cx="4626591" cy="1143200"/>
          </a:xfrm>
        </p:spPr>
        <p:txBody>
          <a:bodyPr/>
          <a:lstStyle/>
          <a:p>
            <a:pPr lvl="0"/>
            <a:r>
              <a:rPr lang="en-US" sz="5400" u="sng" kern="12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  <a:t>METHODOLOGY</a:t>
            </a:r>
            <a:br>
              <a:rPr lang="en-US" sz="5400" u="sng" kern="12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</a:b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3136725" y="1267707"/>
            <a:ext cx="8679977" cy="5460639"/>
          </a:xfrm>
        </p:spPr>
        <p:txBody>
          <a:bodyPr/>
          <a:lstStyle/>
          <a:p>
            <a:r>
              <a:rPr lang="en-US" dirty="0"/>
              <a:t>In Python, object-oriented Programming (OOPs) is a programming paradigm that uses objects and classes in programming.</a:t>
            </a:r>
          </a:p>
          <a:p>
            <a:r>
              <a:rPr lang="en-US" dirty="0" smtClean="0"/>
              <a:t>Pandas </a:t>
            </a:r>
            <a:r>
              <a:rPr lang="en-US" dirty="0"/>
              <a:t>is a software library written for the Python programming language for data manipulation and analysis. </a:t>
            </a:r>
            <a:endParaRPr lang="en-US" dirty="0" smtClean="0"/>
          </a:p>
          <a:p>
            <a:r>
              <a:rPr lang="en-US" dirty="0" smtClean="0"/>
              <a:t>NumPy </a:t>
            </a:r>
            <a:r>
              <a:rPr lang="en-US" dirty="0"/>
              <a:t>is one of the most commonly used packages for scientific computing in Python. It provides a multidimensional array </a:t>
            </a:r>
            <a:r>
              <a:rPr lang="en-US" dirty="0" smtClean="0"/>
              <a:t>object.</a:t>
            </a:r>
          </a:p>
          <a:p>
            <a:r>
              <a:rPr lang="en-US" dirty="0"/>
              <a:t>Matplotlib is a cross-platform, data visualization and graphical plotting library for Python and its numerical extension </a:t>
            </a:r>
            <a:r>
              <a:rPr lang="en-US" dirty="0" smtClean="0"/>
              <a:t>NumPy. Pie </a:t>
            </a:r>
            <a:r>
              <a:rPr lang="en-US" dirty="0"/>
              <a:t>charts can be drawn using the function </a:t>
            </a:r>
            <a:r>
              <a:rPr lang="en-US" b="1" dirty="0"/>
              <a:t>pie()</a:t>
            </a:r>
            <a:r>
              <a:rPr lang="en-US" dirty="0"/>
              <a:t> in the pyplot module.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8</a:t>
            </a:fld>
            <a:endParaRPr lang="e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72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9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11600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54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 </a:t>
            </a:r>
            <a:r>
              <a:rPr lang="en-US" sz="5400" u="sng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COMPLETE IMPLEMENTATION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754" t="9415" r="20970" b="5450"/>
          <a:stretch/>
        </p:blipFill>
        <p:spPr>
          <a:xfrm>
            <a:off x="1697979" y="1264960"/>
            <a:ext cx="8619728" cy="5480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064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oodville template">
  <a:themeElements>
    <a:clrScheme name="Custom 347">
      <a:dk1>
        <a:srgbClr val="38414C"/>
      </a:dk1>
      <a:lt1>
        <a:srgbClr val="FFFFFF"/>
      </a:lt1>
      <a:dk2>
        <a:srgbClr val="222222"/>
      </a:dk2>
      <a:lt2>
        <a:srgbClr val="DCE1E8"/>
      </a:lt2>
      <a:accent1>
        <a:srgbClr val="498BE4"/>
      </a:accent1>
      <a:accent2>
        <a:srgbClr val="8FC6EF"/>
      </a:accent2>
      <a:accent3>
        <a:srgbClr val="4F9CB5"/>
      </a:accent3>
      <a:accent4>
        <a:srgbClr val="9DDDD2"/>
      </a:accent4>
      <a:accent5>
        <a:srgbClr val="75AF77"/>
      </a:accent5>
      <a:accent6>
        <a:srgbClr val="ABDE75"/>
      </a:accent6>
      <a:hlink>
        <a:srgbClr val="4A8D6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Woodville template">
  <a:themeElements>
    <a:clrScheme name="Custom 347">
      <a:dk1>
        <a:srgbClr val="38414C"/>
      </a:dk1>
      <a:lt1>
        <a:srgbClr val="FFFFFF"/>
      </a:lt1>
      <a:dk2>
        <a:srgbClr val="222222"/>
      </a:dk2>
      <a:lt2>
        <a:srgbClr val="DCE1E8"/>
      </a:lt2>
      <a:accent1>
        <a:srgbClr val="498BE4"/>
      </a:accent1>
      <a:accent2>
        <a:srgbClr val="8FC6EF"/>
      </a:accent2>
      <a:accent3>
        <a:srgbClr val="4F9CB5"/>
      </a:accent3>
      <a:accent4>
        <a:srgbClr val="9DDDD2"/>
      </a:accent4>
      <a:accent5>
        <a:srgbClr val="75AF77"/>
      </a:accent5>
      <a:accent6>
        <a:srgbClr val="ABDE75"/>
      </a:accent6>
      <a:hlink>
        <a:srgbClr val="4A8D6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829</TotalTime>
  <Words>546</Words>
  <Application>Microsoft Office PowerPoint</Application>
  <PresentationFormat>Widescreen</PresentationFormat>
  <Paragraphs>131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Cambria</vt:lpstr>
      <vt:lpstr>Kalam</vt:lpstr>
      <vt:lpstr>Merriweather</vt:lpstr>
      <vt:lpstr>MV Boli</vt:lpstr>
      <vt:lpstr>Wingdings</vt:lpstr>
      <vt:lpstr>Woodville template</vt:lpstr>
      <vt:lpstr>1_Woodville template</vt:lpstr>
      <vt:lpstr>Travel Rhythm</vt:lpstr>
      <vt:lpstr>INDEX</vt:lpstr>
      <vt:lpstr>PowerPoint Presentation</vt:lpstr>
      <vt:lpstr>Problem Statement :Write a python program for a tourism company to facilitate creation of customized holidays and plan a trip for customers (considering factors like budget and facilities)  </vt:lpstr>
      <vt:lpstr>PowerPoint Presentation</vt:lpstr>
      <vt:lpstr>PowerPoint Presentation</vt:lpstr>
      <vt:lpstr>PowerPoint Presentation</vt:lpstr>
      <vt:lpstr>METHODOLOGY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Gauri Kardekar</dc:creator>
  <cp:lastModifiedBy>Gauri Kardekar</cp:lastModifiedBy>
  <cp:revision>126</cp:revision>
  <dcterms:created xsi:type="dcterms:W3CDTF">2022-07-23T20:32:00Z</dcterms:created>
  <dcterms:modified xsi:type="dcterms:W3CDTF">2022-07-25T14:01:09Z</dcterms:modified>
</cp:coreProperties>
</file>